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58" r:id="rId4"/>
    <p:sldId id="257" r:id="rId5"/>
    <p:sldId id="259" r:id="rId6"/>
    <p:sldId id="260" r:id="rId7"/>
    <p:sldId id="262" r:id="rId8"/>
    <p:sldId id="280" r:id="rId9"/>
    <p:sldId id="282" r:id="rId10"/>
    <p:sldId id="281" r:id="rId11"/>
    <p:sldId id="283" r:id="rId12"/>
    <p:sldId id="263" r:id="rId13"/>
    <p:sldId id="270" r:id="rId14"/>
    <p:sldId id="276" r:id="rId15"/>
    <p:sldId id="264" r:id="rId16"/>
    <p:sldId id="271" r:id="rId17"/>
    <p:sldId id="277" r:id="rId18"/>
    <p:sldId id="265" r:id="rId19"/>
    <p:sldId id="273" r:id="rId20"/>
    <p:sldId id="278" r:id="rId21"/>
    <p:sldId id="266" r:id="rId22"/>
    <p:sldId id="269" r:id="rId23"/>
    <p:sldId id="274" r:id="rId24"/>
    <p:sldId id="275" r:id="rId25"/>
    <p:sldId id="279" r:id="rId26"/>
    <p:sldId id="267" r:id="rId27"/>
    <p:sldId id="268"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9B3F462-6284-A0C1-C342-751BBA2A40BA}" v="1505" dt="2020-09-23T14:35:33.722"/>
    <p1510:client id="{3EBDD2B4-4F32-0D47-98A6-A8EE7BED60CD}" v="1130" dt="2020-09-23T06:01:02.813"/>
    <p1510:client id="{6D83A911-F1C4-427A-A387-14DF8B30BAD1}" v="1184" dt="2020-09-23T22:55:26.480"/>
    <p1510:client id="{AB27D773-5DCE-7767-F0A7-43F288EB478D}" v="9" dt="2020-09-23T22:10:04.59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STEBAN ALEJANDRO RIOS PEREZ" userId="S::esteban.rios@epn.edu.ec::2c349d2e-0824-42b8-8d11-52217d526f49" providerId="AD" clId="Web-{AB27D773-5DCE-7767-F0A7-43F288EB478D}"/>
    <pc:docChg chg="modSld">
      <pc:chgData name="ESTEBAN ALEJANDRO RIOS PEREZ" userId="S::esteban.rios@epn.edu.ec::2c349d2e-0824-42b8-8d11-52217d526f49" providerId="AD" clId="Web-{AB27D773-5DCE-7767-F0A7-43F288EB478D}" dt="2020-09-23T22:10:04.591" v="7" actId="1076"/>
      <pc:docMkLst>
        <pc:docMk/>
      </pc:docMkLst>
      <pc:sldChg chg="addSp delSp modSp">
        <pc:chgData name="ESTEBAN ALEJANDRO RIOS PEREZ" userId="S::esteban.rios@epn.edu.ec::2c349d2e-0824-42b8-8d11-52217d526f49" providerId="AD" clId="Web-{AB27D773-5DCE-7767-F0A7-43F288EB478D}" dt="2020-09-23T22:10:04.591" v="7" actId="1076"/>
        <pc:sldMkLst>
          <pc:docMk/>
          <pc:sldMk cId="2345267508" sldId="259"/>
        </pc:sldMkLst>
        <pc:spChg chg="del">
          <ac:chgData name="ESTEBAN ALEJANDRO RIOS PEREZ" userId="S::esteban.rios@epn.edu.ec::2c349d2e-0824-42b8-8d11-52217d526f49" providerId="AD" clId="Web-{AB27D773-5DCE-7767-F0A7-43F288EB478D}" dt="2020-09-23T22:09:30.887" v="0"/>
          <ac:spMkLst>
            <pc:docMk/>
            <pc:sldMk cId="2345267508" sldId="259"/>
            <ac:spMk id="3" creationId="{00000000-0000-0000-0000-000000000000}"/>
          </ac:spMkLst>
        </pc:spChg>
        <pc:picChg chg="add mod">
          <ac:chgData name="ESTEBAN ALEJANDRO RIOS PEREZ" userId="S::esteban.rios@epn.edu.ec::2c349d2e-0824-42b8-8d11-52217d526f49" providerId="AD" clId="Web-{AB27D773-5DCE-7767-F0A7-43F288EB478D}" dt="2020-09-23T22:10:04.591" v="7" actId="1076"/>
          <ac:picMkLst>
            <pc:docMk/>
            <pc:sldMk cId="2345267508" sldId="259"/>
            <ac:picMk id="4" creationId="{AD33377D-5147-4717-90E3-2007F6824859}"/>
          </ac:picMkLst>
        </pc:picChg>
      </pc:sldChg>
    </pc:docChg>
  </pc:docChgLst>
  <pc:docChgLst>
    <pc:chgData name="MARVIN ANIBAL ZAMBRANO GILER" userId="5d728fa3-6667-4c72-8f79-f2bf12ed57c5" providerId="ADAL" clId="{6D83A911-F1C4-427A-A387-14DF8B30BAD1}"/>
    <pc:docChg chg="undo custSel mod addSld delSld modSld">
      <pc:chgData name="MARVIN ANIBAL ZAMBRANO GILER" userId="5d728fa3-6667-4c72-8f79-f2bf12ed57c5" providerId="ADAL" clId="{6D83A911-F1C4-427A-A387-14DF8B30BAD1}" dt="2020-09-23T22:55:26.482" v="1215" actId="47"/>
      <pc:docMkLst>
        <pc:docMk/>
      </pc:docMkLst>
      <pc:sldChg chg="modSp mod">
        <pc:chgData name="MARVIN ANIBAL ZAMBRANO GILER" userId="5d728fa3-6667-4c72-8f79-f2bf12ed57c5" providerId="ADAL" clId="{6D83A911-F1C4-427A-A387-14DF8B30BAD1}" dt="2020-09-23T21:39:04.445" v="25" actId="20577"/>
        <pc:sldMkLst>
          <pc:docMk/>
          <pc:sldMk cId="3058044051" sldId="261"/>
        </pc:sldMkLst>
        <pc:spChg chg="mod">
          <ac:chgData name="MARVIN ANIBAL ZAMBRANO GILER" userId="5d728fa3-6667-4c72-8f79-f2bf12ed57c5" providerId="ADAL" clId="{6D83A911-F1C4-427A-A387-14DF8B30BAD1}" dt="2020-09-23T21:39:04.445" v="25" actId="20577"/>
          <ac:spMkLst>
            <pc:docMk/>
            <pc:sldMk cId="3058044051" sldId="261"/>
            <ac:spMk id="3" creationId="{00000000-0000-0000-0000-000000000000}"/>
          </ac:spMkLst>
        </pc:spChg>
      </pc:sldChg>
      <pc:sldChg chg="addSp modSp new add del mod setBg">
        <pc:chgData name="MARVIN ANIBAL ZAMBRANO GILER" userId="5d728fa3-6667-4c72-8f79-f2bf12ed57c5" providerId="ADAL" clId="{6D83A911-F1C4-427A-A387-14DF8B30BAD1}" dt="2020-09-23T22:19:13.620" v="726" actId="108"/>
        <pc:sldMkLst>
          <pc:docMk/>
          <pc:sldMk cId="2346323113" sldId="280"/>
        </pc:sldMkLst>
        <pc:spChg chg="mod">
          <ac:chgData name="MARVIN ANIBAL ZAMBRANO GILER" userId="5d728fa3-6667-4c72-8f79-f2bf12ed57c5" providerId="ADAL" clId="{6D83A911-F1C4-427A-A387-14DF8B30BAD1}" dt="2020-09-23T22:16:18.067" v="658" actId="26606"/>
          <ac:spMkLst>
            <pc:docMk/>
            <pc:sldMk cId="2346323113" sldId="280"/>
            <ac:spMk id="2" creationId="{0C0253CC-AD32-4757-B8D2-2ABEAEC09750}"/>
          </ac:spMkLst>
        </pc:spChg>
        <pc:spChg chg="mod">
          <ac:chgData name="MARVIN ANIBAL ZAMBRANO GILER" userId="5d728fa3-6667-4c72-8f79-f2bf12ed57c5" providerId="ADAL" clId="{6D83A911-F1C4-427A-A387-14DF8B30BAD1}" dt="2020-09-23T22:19:13.620" v="726" actId="108"/>
          <ac:spMkLst>
            <pc:docMk/>
            <pc:sldMk cId="2346323113" sldId="280"/>
            <ac:spMk id="3" creationId="{0CBC38B1-B271-48E9-998C-D461AA1A8DB4}"/>
          </ac:spMkLst>
        </pc:spChg>
        <pc:picChg chg="add mod">
          <ac:chgData name="MARVIN ANIBAL ZAMBRANO GILER" userId="5d728fa3-6667-4c72-8f79-f2bf12ed57c5" providerId="ADAL" clId="{6D83A911-F1C4-427A-A387-14DF8B30BAD1}" dt="2020-09-23T22:16:28.356" v="660" actId="14100"/>
          <ac:picMkLst>
            <pc:docMk/>
            <pc:sldMk cId="2346323113" sldId="280"/>
            <ac:picMk id="4" creationId="{3440C95C-F87B-4920-B8A0-F85017A06121}"/>
          </ac:picMkLst>
        </pc:picChg>
      </pc:sldChg>
      <pc:sldChg chg="addSp delSp modSp new mod">
        <pc:chgData name="MARVIN ANIBAL ZAMBRANO GILER" userId="5d728fa3-6667-4c72-8f79-f2bf12ed57c5" providerId="ADAL" clId="{6D83A911-F1C4-427A-A387-14DF8B30BAD1}" dt="2020-09-23T22:40:04.799" v="1213" actId="1076"/>
        <pc:sldMkLst>
          <pc:docMk/>
          <pc:sldMk cId="2172334738" sldId="281"/>
        </pc:sldMkLst>
        <pc:spChg chg="mod">
          <ac:chgData name="MARVIN ANIBAL ZAMBRANO GILER" userId="5d728fa3-6667-4c72-8f79-f2bf12ed57c5" providerId="ADAL" clId="{6D83A911-F1C4-427A-A387-14DF8B30BAD1}" dt="2020-09-23T22:20:46.643" v="752" actId="20577"/>
          <ac:spMkLst>
            <pc:docMk/>
            <pc:sldMk cId="2172334738" sldId="281"/>
            <ac:spMk id="2" creationId="{D93AD80D-C309-4DE9-B646-3DF9342E2BAD}"/>
          </ac:spMkLst>
        </pc:spChg>
        <pc:spChg chg="del mod">
          <ac:chgData name="MARVIN ANIBAL ZAMBRANO GILER" userId="5d728fa3-6667-4c72-8f79-f2bf12ed57c5" providerId="ADAL" clId="{6D83A911-F1C4-427A-A387-14DF8B30BAD1}" dt="2020-09-23T22:33:07.201" v="948" actId="478"/>
          <ac:spMkLst>
            <pc:docMk/>
            <pc:sldMk cId="2172334738" sldId="281"/>
            <ac:spMk id="3" creationId="{B6B68170-1354-45E2-AA51-1287C52FC0E8}"/>
          </ac:spMkLst>
        </pc:spChg>
        <pc:spChg chg="add mod">
          <ac:chgData name="MARVIN ANIBAL ZAMBRANO GILER" userId="5d728fa3-6667-4c72-8f79-f2bf12ed57c5" providerId="ADAL" clId="{6D83A911-F1C4-427A-A387-14DF8B30BAD1}" dt="2020-09-23T22:36:45.444" v="993" actId="1076"/>
          <ac:spMkLst>
            <pc:docMk/>
            <pc:sldMk cId="2172334738" sldId="281"/>
            <ac:spMk id="6" creationId="{C097073E-6549-4BFC-99B5-84AB85A8EA7C}"/>
          </ac:spMkLst>
        </pc:spChg>
        <pc:spChg chg="add mod">
          <ac:chgData name="MARVIN ANIBAL ZAMBRANO GILER" userId="5d728fa3-6667-4c72-8f79-f2bf12ed57c5" providerId="ADAL" clId="{6D83A911-F1C4-427A-A387-14DF8B30BAD1}" dt="2020-09-23T22:39:59.902" v="1212" actId="1076"/>
          <ac:spMkLst>
            <pc:docMk/>
            <pc:sldMk cId="2172334738" sldId="281"/>
            <ac:spMk id="8" creationId="{19852E44-9C68-40AD-81C8-C212F1A1316F}"/>
          </ac:spMkLst>
        </pc:spChg>
        <pc:picChg chg="add mod">
          <ac:chgData name="MARVIN ANIBAL ZAMBRANO GILER" userId="5d728fa3-6667-4c72-8f79-f2bf12ed57c5" providerId="ADAL" clId="{6D83A911-F1C4-427A-A387-14DF8B30BAD1}" dt="2020-09-23T22:40:04.799" v="1213" actId="1076"/>
          <ac:picMkLst>
            <pc:docMk/>
            <pc:sldMk cId="2172334738" sldId="281"/>
            <ac:picMk id="4" creationId="{39A15EF3-1749-45A4-A591-E06D5176B09E}"/>
          </ac:picMkLst>
        </pc:picChg>
        <pc:picChg chg="add mod">
          <ac:chgData name="MARVIN ANIBAL ZAMBRANO GILER" userId="5d728fa3-6667-4c72-8f79-f2bf12ed57c5" providerId="ADAL" clId="{6D83A911-F1C4-427A-A387-14DF8B30BAD1}" dt="2020-09-23T22:33:44.419" v="955" actId="1076"/>
          <ac:picMkLst>
            <pc:docMk/>
            <pc:sldMk cId="2172334738" sldId="281"/>
            <ac:picMk id="5" creationId="{5BB0ADC2-DE73-4F7B-B85F-4F7CB2BEF262}"/>
          </ac:picMkLst>
        </pc:picChg>
      </pc:sldChg>
      <pc:sldChg chg="addSp delSp modSp new mod setBg">
        <pc:chgData name="MARVIN ANIBAL ZAMBRANO GILER" userId="5d728fa3-6667-4c72-8f79-f2bf12ed57c5" providerId="ADAL" clId="{6D83A911-F1C4-427A-A387-14DF8B30BAD1}" dt="2020-09-23T22:32:34.189" v="946" actId="1076"/>
        <pc:sldMkLst>
          <pc:docMk/>
          <pc:sldMk cId="3155257867" sldId="282"/>
        </pc:sldMkLst>
        <pc:spChg chg="mod">
          <ac:chgData name="MARVIN ANIBAL ZAMBRANO GILER" userId="5d728fa3-6667-4c72-8f79-f2bf12ed57c5" providerId="ADAL" clId="{6D83A911-F1C4-427A-A387-14DF8B30BAD1}" dt="2020-09-23T22:32:02.409" v="933" actId="26606"/>
          <ac:spMkLst>
            <pc:docMk/>
            <pc:sldMk cId="3155257867" sldId="282"/>
            <ac:spMk id="2" creationId="{18B2522F-C345-4431-90C2-391319A2CA26}"/>
          </ac:spMkLst>
        </pc:spChg>
        <pc:spChg chg="mod">
          <ac:chgData name="MARVIN ANIBAL ZAMBRANO GILER" userId="5d728fa3-6667-4c72-8f79-f2bf12ed57c5" providerId="ADAL" clId="{6D83A911-F1C4-427A-A387-14DF8B30BAD1}" dt="2020-09-23T22:32:29.734" v="945" actId="27636"/>
          <ac:spMkLst>
            <pc:docMk/>
            <pc:sldMk cId="3155257867" sldId="282"/>
            <ac:spMk id="3" creationId="{9068384E-68B9-4ADD-A3A1-1A122E7C88DD}"/>
          </ac:spMkLst>
        </pc:spChg>
        <pc:spChg chg="add del">
          <ac:chgData name="MARVIN ANIBAL ZAMBRANO GILER" userId="5d728fa3-6667-4c72-8f79-f2bf12ed57c5" providerId="ADAL" clId="{6D83A911-F1C4-427A-A387-14DF8B30BAD1}" dt="2020-09-23T22:32:02.258" v="932" actId="26606"/>
          <ac:spMkLst>
            <pc:docMk/>
            <pc:sldMk cId="3155257867" sldId="282"/>
            <ac:spMk id="9" creationId="{1F7E4252-2F8C-4EA5-8B25-80F4D86EEA87}"/>
          </ac:spMkLst>
        </pc:spChg>
        <pc:spChg chg="add del">
          <ac:chgData name="MARVIN ANIBAL ZAMBRANO GILER" userId="5d728fa3-6667-4c72-8f79-f2bf12ed57c5" providerId="ADAL" clId="{6D83A911-F1C4-427A-A387-14DF8B30BAD1}" dt="2020-09-23T22:32:02.258" v="932" actId="26606"/>
          <ac:spMkLst>
            <pc:docMk/>
            <pc:sldMk cId="3155257867" sldId="282"/>
            <ac:spMk id="11" creationId="{1AE682A4-5C0C-437A-88CB-93903D449D39}"/>
          </ac:spMkLst>
        </pc:spChg>
        <pc:spChg chg="add del">
          <ac:chgData name="MARVIN ANIBAL ZAMBRANO GILER" userId="5d728fa3-6667-4c72-8f79-f2bf12ed57c5" providerId="ADAL" clId="{6D83A911-F1C4-427A-A387-14DF8B30BAD1}" dt="2020-09-23T22:32:02.258" v="932" actId="26606"/>
          <ac:spMkLst>
            <pc:docMk/>
            <pc:sldMk cId="3155257867" sldId="282"/>
            <ac:spMk id="13" creationId="{BCB0AB8E-3445-441A-B43E-CED27841E742}"/>
          </ac:spMkLst>
        </pc:spChg>
        <pc:spChg chg="add del">
          <ac:chgData name="MARVIN ANIBAL ZAMBRANO GILER" userId="5d728fa3-6667-4c72-8f79-f2bf12ed57c5" providerId="ADAL" clId="{6D83A911-F1C4-427A-A387-14DF8B30BAD1}" dt="2020-09-23T22:32:02.258" v="932" actId="26606"/>
          <ac:spMkLst>
            <pc:docMk/>
            <pc:sldMk cId="3155257867" sldId="282"/>
            <ac:spMk id="15" creationId="{60202AA6-BAFE-417F-904D-4F7027D36D8B}"/>
          </ac:spMkLst>
        </pc:spChg>
        <pc:picChg chg="add mod">
          <ac:chgData name="MARVIN ANIBAL ZAMBRANO GILER" userId="5d728fa3-6667-4c72-8f79-f2bf12ed57c5" providerId="ADAL" clId="{6D83A911-F1C4-427A-A387-14DF8B30BAD1}" dt="2020-09-23T22:32:34.189" v="946" actId="1076"/>
          <ac:picMkLst>
            <pc:docMk/>
            <pc:sldMk cId="3155257867" sldId="282"/>
            <ac:picMk id="4" creationId="{BB2A74E9-D419-4475-8C1A-B1F34846115C}"/>
          </ac:picMkLst>
        </pc:picChg>
      </pc:sldChg>
      <pc:sldChg chg="addSp delSp modSp new mod setBg">
        <pc:chgData name="MARVIN ANIBAL ZAMBRANO GILER" userId="5d728fa3-6667-4c72-8f79-f2bf12ed57c5" providerId="ADAL" clId="{6D83A911-F1C4-427A-A387-14DF8B30BAD1}" dt="2020-09-23T22:38:20.725" v="1147" actId="1076"/>
        <pc:sldMkLst>
          <pc:docMk/>
          <pc:sldMk cId="3665518596" sldId="283"/>
        </pc:sldMkLst>
        <pc:spChg chg="mod">
          <ac:chgData name="MARVIN ANIBAL ZAMBRANO GILER" userId="5d728fa3-6667-4c72-8f79-f2bf12ed57c5" providerId="ADAL" clId="{6D83A911-F1C4-427A-A387-14DF8B30BAD1}" dt="2020-09-23T22:35:57.030" v="973" actId="1076"/>
          <ac:spMkLst>
            <pc:docMk/>
            <pc:sldMk cId="3665518596" sldId="283"/>
            <ac:spMk id="2" creationId="{A37F8F97-9522-4493-97A0-C9DE6176813C}"/>
          </ac:spMkLst>
        </pc:spChg>
        <pc:spChg chg="del">
          <ac:chgData name="MARVIN ANIBAL ZAMBRANO GILER" userId="5d728fa3-6667-4c72-8f79-f2bf12ed57c5" providerId="ADAL" clId="{6D83A911-F1C4-427A-A387-14DF8B30BAD1}" dt="2020-09-23T22:35:10.217" v="964" actId="478"/>
          <ac:spMkLst>
            <pc:docMk/>
            <pc:sldMk cId="3665518596" sldId="283"/>
            <ac:spMk id="3" creationId="{9120A35D-1FF1-41B9-9CE0-D94C38DF4527}"/>
          </ac:spMkLst>
        </pc:spChg>
        <pc:spChg chg="add mod">
          <ac:chgData name="MARVIN ANIBAL ZAMBRANO GILER" userId="5d728fa3-6667-4c72-8f79-f2bf12ed57c5" providerId="ADAL" clId="{6D83A911-F1C4-427A-A387-14DF8B30BAD1}" dt="2020-09-23T22:37:29.376" v="1091" actId="20577"/>
          <ac:spMkLst>
            <pc:docMk/>
            <pc:sldMk cId="3665518596" sldId="283"/>
            <ac:spMk id="5" creationId="{FD6F51CA-0248-4D80-B542-31217D95F762}"/>
          </ac:spMkLst>
        </pc:spChg>
        <pc:spChg chg="add mod">
          <ac:chgData name="MARVIN ANIBAL ZAMBRANO GILER" userId="5d728fa3-6667-4c72-8f79-f2bf12ed57c5" providerId="ADAL" clId="{6D83A911-F1C4-427A-A387-14DF8B30BAD1}" dt="2020-09-23T22:38:20.725" v="1147" actId="1076"/>
          <ac:spMkLst>
            <pc:docMk/>
            <pc:sldMk cId="3665518596" sldId="283"/>
            <ac:spMk id="6" creationId="{30670D34-0A11-4AB8-9E26-B8F6023FCDD8}"/>
          </ac:spMkLst>
        </pc:spChg>
        <pc:spChg chg="add del">
          <ac:chgData name="MARVIN ANIBAL ZAMBRANO GILER" userId="5d728fa3-6667-4c72-8f79-f2bf12ed57c5" providerId="ADAL" clId="{6D83A911-F1C4-427A-A387-14DF8B30BAD1}" dt="2020-09-23T22:35:38.265" v="969" actId="26606"/>
          <ac:spMkLst>
            <pc:docMk/>
            <pc:sldMk cId="3665518596" sldId="283"/>
            <ac:spMk id="13" creationId="{8F54B2FB-3F54-4350-8D1B-F86D677CA7ED}"/>
          </ac:spMkLst>
        </pc:spChg>
        <pc:spChg chg="add del">
          <ac:chgData name="MARVIN ANIBAL ZAMBRANO GILER" userId="5d728fa3-6667-4c72-8f79-f2bf12ed57c5" providerId="ADAL" clId="{6D83A911-F1C4-427A-A387-14DF8B30BAD1}" dt="2020-09-23T22:35:38.265" v="969" actId="26606"/>
          <ac:spMkLst>
            <pc:docMk/>
            <pc:sldMk cId="3665518596" sldId="283"/>
            <ac:spMk id="19" creationId="{DDB56DB5-0324-4F79-9AB8-CB18C1DC8743}"/>
          </ac:spMkLst>
        </pc:spChg>
        <pc:spChg chg="add">
          <ac:chgData name="MARVIN ANIBAL ZAMBRANO GILER" userId="5d728fa3-6667-4c72-8f79-f2bf12ed57c5" providerId="ADAL" clId="{6D83A911-F1C4-427A-A387-14DF8B30BAD1}" dt="2020-09-23T22:35:38.265" v="969" actId="26606"/>
          <ac:spMkLst>
            <pc:docMk/>
            <pc:sldMk cId="3665518596" sldId="283"/>
            <ac:spMk id="28" creationId="{74E4178E-1E41-4E39-8171-5EEC297F4207}"/>
          </ac:spMkLst>
        </pc:spChg>
        <pc:spChg chg="add">
          <ac:chgData name="MARVIN ANIBAL ZAMBRANO GILER" userId="5d728fa3-6667-4c72-8f79-f2bf12ed57c5" providerId="ADAL" clId="{6D83A911-F1C4-427A-A387-14DF8B30BAD1}" dt="2020-09-23T22:35:38.265" v="969" actId="26606"/>
          <ac:spMkLst>
            <pc:docMk/>
            <pc:sldMk cId="3665518596" sldId="283"/>
            <ac:spMk id="34" creationId="{0421F718-8F86-42C4-86D6-42E6DB59749D}"/>
          </ac:spMkLst>
        </pc:spChg>
        <pc:spChg chg="add">
          <ac:chgData name="MARVIN ANIBAL ZAMBRANO GILER" userId="5d728fa3-6667-4c72-8f79-f2bf12ed57c5" providerId="ADAL" clId="{6D83A911-F1C4-427A-A387-14DF8B30BAD1}" dt="2020-09-23T22:35:38.265" v="969" actId="26606"/>
          <ac:spMkLst>
            <pc:docMk/>
            <pc:sldMk cId="3665518596" sldId="283"/>
            <ac:spMk id="36" creationId="{D953CC02-8888-494A-B845-0ABF53D9E3C3}"/>
          </ac:spMkLst>
        </pc:spChg>
        <pc:picChg chg="add mod">
          <ac:chgData name="MARVIN ANIBAL ZAMBRANO GILER" userId="5d728fa3-6667-4c72-8f79-f2bf12ed57c5" providerId="ADAL" clId="{6D83A911-F1C4-427A-A387-14DF8B30BAD1}" dt="2020-09-23T22:35:46.258" v="971" actId="14100"/>
          <ac:picMkLst>
            <pc:docMk/>
            <pc:sldMk cId="3665518596" sldId="283"/>
            <ac:picMk id="4" creationId="{E3B93718-7182-4969-87DB-A518D4D08E64}"/>
          </ac:picMkLst>
        </pc:picChg>
        <pc:picChg chg="add del">
          <ac:chgData name="MARVIN ANIBAL ZAMBRANO GILER" userId="5d728fa3-6667-4c72-8f79-f2bf12ed57c5" providerId="ADAL" clId="{6D83A911-F1C4-427A-A387-14DF8B30BAD1}" dt="2020-09-23T22:35:38.265" v="969" actId="26606"/>
          <ac:picMkLst>
            <pc:docMk/>
            <pc:sldMk cId="3665518596" sldId="283"/>
            <ac:picMk id="9" creationId="{AA085689-791F-4B8F-9F30-12415B97D366}"/>
          </ac:picMkLst>
        </pc:picChg>
        <pc:picChg chg="add del">
          <ac:chgData name="MARVIN ANIBAL ZAMBRANO GILER" userId="5d728fa3-6667-4c72-8f79-f2bf12ed57c5" providerId="ADAL" clId="{6D83A911-F1C4-427A-A387-14DF8B30BAD1}" dt="2020-09-23T22:35:38.265" v="969" actId="26606"/>
          <ac:picMkLst>
            <pc:docMk/>
            <pc:sldMk cId="3665518596" sldId="283"/>
            <ac:picMk id="11" creationId="{AA3FED7F-6821-47C0-A464-E9278B24129E}"/>
          </ac:picMkLst>
        </pc:picChg>
        <pc:picChg chg="add mod">
          <ac:chgData name="MARVIN ANIBAL ZAMBRANO GILER" userId="5d728fa3-6667-4c72-8f79-f2bf12ed57c5" providerId="ADAL" clId="{6D83A911-F1C4-427A-A387-14DF8B30BAD1}" dt="2020-09-23T22:35:38.265" v="969" actId="26606"/>
          <ac:picMkLst>
            <pc:docMk/>
            <pc:sldMk cId="3665518596" sldId="283"/>
            <ac:picMk id="12" creationId="{E8D861C8-5685-4B40-BA20-90D57BF59D26}"/>
          </ac:picMkLst>
        </pc:picChg>
        <pc:picChg chg="add del">
          <ac:chgData name="MARVIN ANIBAL ZAMBRANO GILER" userId="5d728fa3-6667-4c72-8f79-f2bf12ed57c5" providerId="ADAL" clId="{6D83A911-F1C4-427A-A387-14DF8B30BAD1}" dt="2020-09-23T22:35:38.265" v="969" actId="26606"/>
          <ac:picMkLst>
            <pc:docMk/>
            <pc:sldMk cId="3665518596" sldId="283"/>
            <ac:picMk id="15" creationId="{561B34F5-88E5-4711-BC16-3005C29AD7C6}"/>
          </ac:picMkLst>
        </pc:picChg>
        <pc:picChg chg="add del">
          <ac:chgData name="MARVIN ANIBAL ZAMBRANO GILER" userId="5d728fa3-6667-4c72-8f79-f2bf12ed57c5" providerId="ADAL" clId="{6D83A911-F1C4-427A-A387-14DF8B30BAD1}" dt="2020-09-23T22:35:38.265" v="969" actId="26606"/>
          <ac:picMkLst>
            <pc:docMk/>
            <pc:sldMk cId="3665518596" sldId="283"/>
            <ac:picMk id="17" creationId="{4F3661D0-2268-4D3E-88BA-0647BCBE33AF}"/>
          </ac:picMkLst>
        </pc:picChg>
        <pc:picChg chg="add">
          <ac:chgData name="MARVIN ANIBAL ZAMBRANO GILER" userId="5d728fa3-6667-4c72-8f79-f2bf12ed57c5" providerId="ADAL" clId="{6D83A911-F1C4-427A-A387-14DF8B30BAD1}" dt="2020-09-23T22:35:38.265" v="969" actId="26606"/>
          <ac:picMkLst>
            <pc:docMk/>
            <pc:sldMk cId="3665518596" sldId="283"/>
            <ac:picMk id="24" creationId="{B92096A1-6AC3-46FB-979A-18F4AE8B9483}"/>
          </ac:picMkLst>
        </pc:picChg>
        <pc:picChg chg="add">
          <ac:chgData name="MARVIN ANIBAL ZAMBRANO GILER" userId="5d728fa3-6667-4c72-8f79-f2bf12ed57c5" providerId="ADAL" clId="{6D83A911-F1C4-427A-A387-14DF8B30BAD1}" dt="2020-09-23T22:35:38.265" v="969" actId="26606"/>
          <ac:picMkLst>
            <pc:docMk/>
            <pc:sldMk cId="3665518596" sldId="283"/>
            <ac:picMk id="26" creationId="{F728CD29-58B3-4F21-B30F-28798953D702}"/>
          </ac:picMkLst>
        </pc:picChg>
        <pc:picChg chg="add">
          <ac:chgData name="MARVIN ANIBAL ZAMBRANO GILER" userId="5d728fa3-6667-4c72-8f79-f2bf12ed57c5" providerId="ADAL" clId="{6D83A911-F1C4-427A-A387-14DF8B30BAD1}" dt="2020-09-23T22:35:38.265" v="969" actId="26606"/>
          <ac:picMkLst>
            <pc:docMk/>
            <pc:sldMk cId="3665518596" sldId="283"/>
            <ac:picMk id="30" creationId="{5ED4CF93-A4AC-4FA3-BE1C-E27B351DF730}"/>
          </ac:picMkLst>
        </pc:picChg>
        <pc:picChg chg="add">
          <ac:chgData name="MARVIN ANIBAL ZAMBRANO GILER" userId="5d728fa3-6667-4c72-8f79-f2bf12ed57c5" providerId="ADAL" clId="{6D83A911-F1C4-427A-A387-14DF8B30BAD1}" dt="2020-09-23T22:35:38.265" v="969" actId="26606"/>
          <ac:picMkLst>
            <pc:docMk/>
            <pc:sldMk cId="3665518596" sldId="283"/>
            <ac:picMk id="32" creationId="{4150C84B-F28C-46CF-A2DB-070F52404442}"/>
          </ac:picMkLst>
        </pc:picChg>
      </pc:sldChg>
      <pc:sldChg chg="new del">
        <pc:chgData name="MARVIN ANIBAL ZAMBRANO GILER" userId="5d728fa3-6667-4c72-8f79-f2bf12ed57c5" providerId="ADAL" clId="{6D83A911-F1C4-427A-A387-14DF8B30BAD1}" dt="2020-09-23T22:55:26.482" v="1215" actId="47"/>
        <pc:sldMkLst>
          <pc:docMk/>
          <pc:sldMk cId="3773785425" sldId="284"/>
        </pc:sldMkLst>
      </pc:sldChg>
    </pc:docChg>
  </pc:docChgLst>
  <pc:docChgLst>
    <pc:chgData name="MIGUEL ANGEL JURADO CEDENO" userId="S::miguel.jurado@epn.edu.ec::12b8291e-fd18-4462-8ec8-05b9929c57ac" providerId="AD" clId="Web-{19B3F462-6284-A0C1-C342-751BBA2A40BA}"/>
    <pc:docChg chg="addSld delSld modSld">
      <pc:chgData name="MIGUEL ANGEL JURADO CEDENO" userId="S::miguel.jurado@epn.edu.ec::12b8291e-fd18-4462-8ec8-05b9929c57ac" providerId="AD" clId="Web-{19B3F462-6284-A0C1-C342-751BBA2A40BA}" dt="2020-09-23T14:35:33.722" v="1493" actId="1076"/>
      <pc:docMkLst>
        <pc:docMk/>
      </pc:docMkLst>
      <pc:sldChg chg="modSp">
        <pc:chgData name="MIGUEL ANGEL JURADO CEDENO" userId="S::miguel.jurado@epn.edu.ec::12b8291e-fd18-4462-8ec8-05b9929c57ac" providerId="AD" clId="Web-{19B3F462-6284-A0C1-C342-751BBA2A40BA}" dt="2020-09-23T12:29:40.692" v="0" actId="1076"/>
        <pc:sldMkLst>
          <pc:docMk/>
          <pc:sldMk cId="303569299" sldId="256"/>
        </pc:sldMkLst>
        <pc:spChg chg="mod">
          <ac:chgData name="MIGUEL ANGEL JURADO CEDENO" userId="S::miguel.jurado@epn.edu.ec::12b8291e-fd18-4462-8ec8-05b9929c57ac" providerId="AD" clId="Web-{19B3F462-6284-A0C1-C342-751BBA2A40BA}" dt="2020-09-23T12:29:40.692" v="0" actId="1076"/>
          <ac:spMkLst>
            <pc:docMk/>
            <pc:sldMk cId="303569299" sldId="256"/>
            <ac:spMk id="2" creationId="{00000000-0000-0000-0000-000000000000}"/>
          </ac:spMkLst>
        </pc:spChg>
      </pc:sldChg>
      <pc:sldChg chg="addSp delSp modSp">
        <pc:chgData name="MIGUEL ANGEL JURADO CEDENO" userId="S::miguel.jurado@epn.edu.ec::12b8291e-fd18-4462-8ec8-05b9929c57ac" providerId="AD" clId="Web-{19B3F462-6284-A0C1-C342-751BBA2A40BA}" dt="2020-09-23T13:47:37.529" v="683" actId="1076"/>
        <pc:sldMkLst>
          <pc:docMk/>
          <pc:sldMk cId="900139502" sldId="260"/>
        </pc:sldMkLst>
        <pc:spChg chg="del">
          <ac:chgData name="MIGUEL ANGEL JURADO CEDENO" userId="S::miguel.jurado@epn.edu.ec::12b8291e-fd18-4462-8ec8-05b9929c57ac" providerId="AD" clId="Web-{19B3F462-6284-A0C1-C342-751BBA2A40BA}" dt="2020-09-23T12:38:09.991" v="539"/>
          <ac:spMkLst>
            <pc:docMk/>
            <pc:sldMk cId="900139502" sldId="260"/>
            <ac:spMk id="3" creationId="{00000000-0000-0000-0000-000000000000}"/>
          </ac:spMkLst>
        </pc:spChg>
        <pc:spChg chg="add del">
          <ac:chgData name="MIGUEL ANGEL JURADO CEDENO" userId="S::miguel.jurado@epn.edu.ec::12b8291e-fd18-4462-8ec8-05b9929c57ac" providerId="AD" clId="Web-{19B3F462-6284-A0C1-C342-751BBA2A40BA}" dt="2020-09-23T13:45:13.748" v="671"/>
          <ac:spMkLst>
            <pc:docMk/>
            <pc:sldMk cId="900139502" sldId="260"/>
            <ac:spMk id="3" creationId="{6F01D952-0E50-49D5-9763-99DC1B8353B9}"/>
          </ac:spMkLst>
        </pc:spChg>
        <pc:picChg chg="add del mod">
          <ac:chgData name="MIGUEL ANGEL JURADO CEDENO" userId="S::miguel.jurado@epn.edu.ec::12b8291e-fd18-4462-8ec8-05b9929c57ac" providerId="AD" clId="Web-{19B3F462-6284-A0C1-C342-751BBA2A40BA}" dt="2020-09-23T12:38:55.976" v="543"/>
          <ac:picMkLst>
            <pc:docMk/>
            <pc:sldMk cId="900139502" sldId="260"/>
            <ac:picMk id="4" creationId="{6DF68CCB-0E84-4DD9-A6C9-C7762D0683A3}"/>
          </ac:picMkLst>
        </pc:picChg>
        <pc:picChg chg="add del mod">
          <ac:chgData name="MIGUEL ANGEL JURADO CEDENO" userId="S::miguel.jurado@epn.edu.ec::12b8291e-fd18-4462-8ec8-05b9929c57ac" providerId="AD" clId="Web-{19B3F462-6284-A0C1-C342-751BBA2A40BA}" dt="2020-09-23T13:46:37.654" v="677"/>
          <ac:picMkLst>
            <pc:docMk/>
            <pc:sldMk cId="900139502" sldId="260"/>
            <ac:picMk id="4" creationId="{B058F387-7CB4-4FB9-842E-FDF0FBCF65A0}"/>
          </ac:picMkLst>
        </pc:picChg>
        <pc:picChg chg="add mod">
          <ac:chgData name="MIGUEL ANGEL JURADO CEDENO" userId="S::miguel.jurado@epn.edu.ec::12b8291e-fd18-4462-8ec8-05b9929c57ac" providerId="AD" clId="Web-{19B3F462-6284-A0C1-C342-751BBA2A40BA}" dt="2020-09-23T13:46:56.670" v="679" actId="1076"/>
          <ac:picMkLst>
            <pc:docMk/>
            <pc:sldMk cId="900139502" sldId="260"/>
            <ac:picMk id="5" creationId="{612A535A-951A-44B6-8D05-272239CA2211}"/>
          </ac:picMkLst>
        </pc:picChg>
        <pc:picChg chg="add del mod">
          <ac:chgData name="MIGUEL ANGEL JURADO CEDENO" userId="S::miguel.jurado@epn.edu.ec::12b8291e-fd18-4462-8ec8-05b9929c57ac" providerId="AD" clId="Web-{19B3F462-6284-A0C1-C342-751BBA2A40BA}" dt="2020-09-23T12:39:38.210" v="547"/>
          <ac:picMkLst>
            <pc:docMk/>
            <pc:sldMk cId="900139502" sldId="260"/>
            <ac:picMk id="5" creationId="{AB495BE0-31A0-4684-ABAD-B0F4CD7A8983}"/>
          </ac:picMkLst>
        </pc:picChg>
        <pc:picChg chg="add mod">
          <ac:chgData name="MIGUEL ANGEL JURADO CEDENO" userId="S::miguel.jurado@epn.edu.ec::12b8291e-fd18-4462-8ec8-05b9929c57ac" providerId="AD" clId="Web-{19B3F462-6284-A0C1-C342-751BBA2A40BA}" dt="2020-09-23T13:47:37.529" v="683" actId="1076"/>
          <ac:picMkLst>
            <pc:docMk/>
            <pc:sldMk cId="900139502" sldId="260"/>
            <ac:picMk id="6" creationId="{CAFEDAE1-3C0D-406D-BE8F-212C9EDECB57}"/>
          </ac:picMkLst>
        </pc:picChg>
        <pc:picChg chg="add del mod">
          <ac:chgData name="MIGUEL ANGEL JURADO CEDENO" userId="S::miguel.jurado@epn.edu.ec::12b8291e-fd18-4462-8ec8-05b9929c57ac" providerId="AD" clId="Web-{19B3F462-6284-A0C1-C342-751BBA2A40BA}" dt="2020-09-23T12:40:41.164" v="553"/>
          <ac:picMkLst>
            <pc:docMk/>
            <pc:sldMk cId="900139502" sldId="260"/>
            <ac:picMk id="6" creationId="{FFEEE8FA-90E2-4CFA-8AEC-9AD8D9CA479F}"/>
          </ac:picMkLst>
        </pc:picChg>
        <pc:picChg chg="add del mod">
          <ac:chgData name="MIGUEL ANGEL JURADO CEDENO" userId="S::miguel.jurado@epn.edu.ec::12b8291e-fd18-4462-8ec8-05b9929c57ac" providerId="AD" clId="Web-{19B3F462-6284-A0C1-C342-751BBA2A40BA}" dt="2020-09-23T12:40:55.945" v="558"/>
          <ac:picMkLst>
            <pc:docMk/>
            <pc:sldMk cId="900139502" sldId="260"/>
            <ac:picMk id="7" creationId="{9B99B234-1065-4F37-A57D-3357D6B9A74A}"/>
          </ac:picMkLst>
        </pc:picChg>
        <pc:picChg chg="add mod">
          <ac:chgData name="MIGUEL ANGEL JURADO CEDENO" userId="S::miguel.jurado@epn.edu.ec::12b8291e-fd18-4462-8ec8-05b9929c57ac" providerId="AD" clId="Web-{19B3F462-6284-A0C1-C342-751BBA2A40BA}" dt="2020-09-23T12:56:46.433" v="638" actId="1076"/>
          <ac:picMkLst>
            <pc:docMk/>
            <pc:sldMk cId="900139502" sldId="260"/>
            <ac:picMk id="8" creationId="{D5156BD2-D674-4252-A99D-B12E5EEE0E5A}"/>
          </ac:picMkLst>
        </pc:picChg>
        <pc:picChg chg="add mod">
          <ac:chgData name="MIGUEL ANGEL JURADO CEDENO" userId="S::miguel.jurado@epn.edu.ec::12b8291e-fd18-4462-8ec8-05b9929c57ac" providerId="AD" clId="Web-{19B3F462-6284-A0C1-C342-751BBA2A40BA}" dt="2020-09-23T12:56:48.683" v="639" actId="1076"/>
          <ac:picMkLst>
            <pc:docMk/>
            <pc:sldMk cId="900139502" sldId="260"/>
            <ac:picMk id="9" creationId="{478D5748-DA05-4F3A-8E5D-ADD5FB707EED}"/>
          </ac:picMkLst>
        </pc:picChg>
        <pc:picChg chg="add mod">
          <ac:chgData name="MIGUEL ANGEL JURADO CEDENO" userId="S::miguel.jurado@epn.edu.ec::12b8291e-fd18-4462-8ec8-05b9929c57ac" providerId="AD" clId="Web-{19B3F462-6284-A0C1-C342-751BBA2A40BA}" dt="2020-09-23T12:56:31.136" v="636" actId="1076"/>
          <ac:picMkLst>
            <pc:docMk/>
            <pc:sldMk cId="900139502" sldId="260"/>
            <ac:picMk id="10" creationId="{C9417228-DF4E-478F-B8F0-7C764FBCCC4B}"/>
          </ac:picMkLst>
        </pc:picChg>
        <pc:picChg chg="add mod">
          <ac:chgData name="MIGUEL ANGEL JURADO CEDENO" userId="S::miguel.jurado@epn.edu.ec::12b8291e-fd18-4462-8ec8-05b9929c57ac" providerId="AD" clId="Web-{19B3F462-6284-A0C1-C342-751BBA2A40BA}" dt="2020-09-23T12:56:33.167" v="637" actId="1076"/>
          <ac:picMkLst>
            <pc:docMk/>
            <pc:sldMk cId="900139502" sldId="260"/>
            <ac:picMk id="11" creationId="{5B881EC6-0593-49FE-8B83-14528D640BE5}"/>
          </ac:picMkLst>
        </pc:picChg>
        <pc:picChg chg="add mod">
          <ac:chgData name="MIGUEL ANGEL JURADO CEDENO" userId="S::miguel.jurado@epn.edu.ec::12b8291e-fd18-4462-8ec8-05b9929c57ac" providerId="AD" clId="Web-{19B3F462-6284-A0C1-C342-751BBA2A40BA}" dt="2020-09-23T12:57:16.027" v="640" actId="1076"/>
          <ac:picMkLst>
            <pc:docMk/>
            <pc:sldMk cId="900139502" sldId="260"/>
            <ac:picMk id="12" creationId="{1544395B-F016-4AD5-AC2F-52E8F5C4079E}"/>
          </ac:picMkLst>
        </pc:picChg>
        <pc:picChg chg="add mod">
          <ac:chgData name="MIGUEL ANGEL JURADO CEDENO" userId="S::miguel.jurado@epn.edu.ec::12b8291e-fd18-4462-8ec8-05b9929c57ac" providerId="AD" clId="Web-{19B3F462-6284-A0C1-C342-751BBA2A40BA}" dt="2020-09-23T13:00:12.121" v="666" actId="1076"/>
          <ac:picMkLst>
            <pc:docMk/>
            <pc:sldMk cId="900139502" sldId="260"/>
            <ac:picMk id="13" creationId="{2DA90ADB-6D6F-4A34-84F7-36BA0D54AA27}"/>
          </ac:picMkLst>
        </pc:picChg>
        <pc:picChg chg="add del mod">
          <ac:chgData name="MIGUEL ANGEL JURADO CEDENO" userId="S::miguel.jurado@epn.edu.ec::12b8291e-fd18-4462-8ec8-05b9929c57ac" providerId="AD" clId="Web-{19B3F462-6284-A0C1-C342-751BBA2A40BA}" dt="2020-09-23T12:48:34.166" v="608"/>
          <ac:picMkLst>
            <pc:docMk/>
            <pc:sldMk cId="900139502" sldId="260"/>
            <ac:picMk id="14" creationId="{7FAB6E55-409D-4693-9105-D57952878D76}"/>
          </ac:picMkLst>
        </pc:picChg>
        <pc:picChg chg="add del mod">
          <ac:chgData name="MIGUEL ANGEL JURADO CEDENO" userId="S::miguel.jurado@epn.edu.ec::12b8291e-fd18-4462-8ec8-05b9929c57ac" providerId="AD" clId="Web-{19B3F462-6284-A0C1-C342-751BBA2A40BA}" dt="2020-09-23T12:48:58.994" v="610"/>
          <ac:picMkLst>
            <pc:docMk/>
            <pc:sldMk cId="900139502" sldId="260"/>
            <ac:picMk id="15" creationId="{F46724C5-5479-437C-95FA-5024AEC4FE50}"/>
          </ac:picMkLst>
        </pc:picChg>
        <pc:picChg chg="add del mod">
          <ac:chgData name="MIGUEL ANGEL JURADO CEDENO" userId="S::miguel.jurado@epn.edu.ec::12b8291e-fd18-4462-8ec8-05b9929c57ac" providerId="AD" clId="Web-{19B3F462-6284-A0C1-C342-751BBA2A40BA}" dt="2020-09-23T12:49:20.791" v="612"/>
          <ac:picMkLst>
            <pc:docMk/>
            <pc:sldMk cId="900139502" sldId="260"/>
            <ac:picMk id="16" creationId="{89D2782E-C575-42EB-AFB3-EAC7C61E05A2}"/>
          </ac:picMkLst>
        </pc:picChg>
        <pc:picChg chg="add del mod">
          <ac:chgData name="MIGUEL ANGEL JURADO CEDENO" userId="S::miguel.jurado@epn.edu.ec::12b8291e-fd18-4462-8ec8-05b9929c57ac" providerId="AD" clId="Web-{19B3F462-6284-A0C1-C342-751BBA2A40BA}" dt="2020-09-23T12:49:33.681" v="614"/>
          <ac:picMkLst>
            <pc:docMk/>
            <pc:sldMk cId="900139502" sldId="260"/>
            <ac:picMk id="17" creationId="{A7B760A7-9EF4-4BC7-9242-9A4AC846B4EC}"/>
          </ac:picMkLst>
        </pc:picChg>
        <pc:picChg chg="add mod">
          <ac:chgData name="MIGUEL ANGEL JURADO CEDENO" userId="S::miguel.jurado@epn.edu.ec::12b8291e-fd18-4462-8ec8-05b9929c57ac" providerId="AD" clId="Web-{19B3F462-6284-A0C1-C342-751BBA2A40BA}" dt="2020-09-23T13:00:16.137" v="668" actId="1076"/>
          <ac:picMkLst>
            <pc:docMk/>
            <pc:sldMk cId="900139502" sldId="260"/>
            <ac:picMk id="18" creationId="{DA8A6185-18A7-4C5C-888C-88AC970C7D6B}"/>
          </ac:picMkLst>
        </pc:picChg>
        <pc:picChg chg="add mod">
          <ac:chgData name="MIGUEL ANGEL JURADO CEDENO" userId="S::miguel.jurado@epn.edu.ec::12b8291e-fd18-4462-8ec8-05b9929c57ac" providerId="AD" clId="Web-{19B3F462-6284-A0C1-C342-751BBA2A40BA}" dt="2020-09-23T13:00:18.668" v="669" actId="1076"/>
          <ac:picMkLst>
            <pc:docMk/>
            <pc:sldMk cId="900139502" sldId="260"/>
            <ac:picMk id="19" creationId="{7FE2DAE6-D773-4990-AF02-13514FA3F3E7}"/>
          </ac:picMkLst>
        </pc:picChg>
      </pc:sldChg>
      <pc:sldChg chg="modSp">
        <pc:chgData name="MIGUEL ANGEL JURADO CEDENO" userId="S::miguel.jurado@epn.edu.ec::12b8291e-fd18-4462-8ec8-05b9929c57ac" providerId="AD" clId="Web-{19B3F462-6284-A0C1-C342-751BBA2A40BA}" dt="2020-09-23T12:36:40.210" v="538" actId="1076"/>
        <pc:sldMkLst>
          <pc:docMk/>
          <pc:sldMk cId="3058044051" sldId="261"/>
        </pc:sldMkLst>
        <pc:spChg chg="mod">
          <ac:chgData name="MIGUEL ANGEL JURADO CEDENO" userId="S::miguel.jurado@epn.edu.ec::12b8291e-fd18-4462-8ec8-05b9929c57ac" providerId="AD" clId="Web-{19B3F462-6284-A0C1-C342-751BBA2A40BA}" dt="2020-09-23T12:36:40.210" v="538" actId="1076"/>
          <ac:spMkLst>
            <pc:docMk/>
            <pc:sldMk cId="3058044051" sldId="261"/>
            <ac:spMk id="3" creationId="{00000000-0000-0000-0000-000000000000}"/>
          </ac:spMkLst>
        </pc:spChg>
      </pc:sldChg>
      <pc:sldChg chg="del">
        <pc:chgData name="MIGUEL ANGEL JURADO CEDENO" userId="S::miguel.jurado@epn.edu.ec::12b8291e-fd18-4462-8ec8-05b9929c57ac" providerId="AD" clId="Web-{19B3F462-6284-A0C1-C342-751BBA2A40BA}" dt="2020-09-23T14:18:56.751" v="1293"/>
        <pc:sldMkLst>
          <pc:docMk/>
          <pc:sldMk cId="4001788858" sldId="272"/>
        </pc:sldMkLst>
      </pc:sldChg>
      <pc:sldChg chg="addSp delSp modSp new mod setBg">
        <pc:chgData name="MIGUEL ANGEL JURADO CEDENO" userId="S::miguel.jurado@epn.edu.ec::12b8291e-fd18-4462-8ec8-05b9929c57ac" providerId="AD" clId="Web-{19B3F462-6284-A0C1-C342-751BBA2A40BA}" dt="2020-09-23T14:07:38.297" v="1019"/>
        <pc:sldMkLst>
          <pc:docMk/>
          <pc:sldMk cId="306534050" sldId="276"/>
        </pc:sldMkLst>
        <pc:spChg chg="mod">
          <ac:chgData name="MIGUEL ANGEL JURADO CEDENO" userId="S::miguel.jurado@epn.edu.ec::12b8291e-fd18-4462-8ec8-05b9929c57ac" providerId="AD" clId="Web-{19B3F462-6284-A0C1-C342-751BBA2A40BA}" dt="2020-09-23T13:59:37.187" v="972"/>
          <ac:spMkLst>
            <pc:docMk/>
            <pc:sldMk cId="306534050" sldId="276"/>
            <ac:spMk id="2" creationId="{8DD19ED0-8311-49FB-B943-32854DD21C01}"/>
          </ac:spMkLst>
        </pc:spChg>
        <pc:spChg chg="mod">
          <ac:chgData name="MIGUEL ANGEL JURADO CEDENO" userId="S::miguel.jurado@epn.edu.ec::12b8291e-fd18-4462-8ec8-05b9929c57ac" providerId="AD" clId="Web-{19B3F462-6284-A0C1-C342-751BBA2A40BA}" dt="2020-09-23T14:05:49.406" v="1008"/>
          <ac:spMkLst>
            <pc:docMk/>
            <pc:sldMk cId="306534050" sldId="276"/>
            <ac:spMk id="3" creationId="{4E0244DF-181F-42BE-A823-E455B1C08D5F}"/>
          </ac:spMkLst>
        </pc:spChg>
        <pc:spChg chg="add">
          <ac:chgData name="MIGUEL ANGEL JURADO CEDENO" userId="S::miguel.jurado@epn.edu.ec::12b8291e-fd18-4462-8ec8-05b9929c57ac" providerId="AD" clId="Web-{19B3F462-6284-A0C1-C342-751BBA2A40BA}" dt="2020-09-23T13:59:37.187" v="972"/>
          <ac:spMkLst>
            <pc:docMk/>
            <pc:sldMk cId="306534050" sldId="276"/>
            <ac:spMk id="9" creationId="{2FEA51AE-2D18-46BE-B2CA-B90B13168980}"/>
          </ac:spMkLst>
        </pc:spChg>
        <pc:spChg chg="add">
          <ac:chgData name="MIGUEL ANGEL JURADO CEDENO" userId="S::miguel.jurado@epn.edu.ec::12b8291e-fd18-4462-8ec8-05b9929c57ac" providerId="AD" clId="Web-{19B3F462-6284-A0C1-C342-751BBA2A40BA}" dt="2020-09-23T13:59:37.187" v="972"/>
          <ac:spMkLst>
            <pc:docMk/>
            <pc:sldMk cId="306534050" sldId="276"/>
            <ac:spMk id="11" creationId="{5E6A537E-C106-45AE-9BBB-3CE559441813}"/>
          </ac:spMkLst>
        </pc:spChg>
        <pc:spChg chg="add">
          <ac:chgData name="MIGUEL ANGEL JURADO CEDENO" userId="S::miguel.jurado@epn.edu.ec::12b8291e-fd18-4462-8ec8-05b9929c57ac" providerId="AD" clId="Web-{19B3F462-6284-A0C1-C342-751BBA2A40BA}" dt="2020-09-23T13:59:37.187" v="972"/>
          <ac:spMkLst>
            <pc:docMk/>
            <pc:sldMk cId="306534050" sldId="276"/>
            <ac:spMk id="13" creationId="{F918BA52-E4A7-4EEC-898E-C49023767C63}"/>
          </ac:spMkLst>
        </pc:spChg>
        <pc:spChg chg="add">
          <ac:chgData name="MIGUEL ANGEL JURADO CEDENO" userId="S::miguel.jurado@epn.edu.ec::12b8291e-fd18-4462-8ec8-05b9929c57ac" providerId="AD" clId="Web-{19B3F462-6284-A0C1-C342-751BBA2A40BA}" dt="2020-09-23T13:59:37.187" v="972"/>
          <ac:spMkLst>
            <pc:docMk/>
            <pc:sldMk cId="306534050" sldId="276"/>
            <ac:spMk id="15" creationId="{86D3F3B7-282C-4DDC-AD1B-C497F2942BA6}"/>
          </ac:spMkLst>
        </pc:spChg>
        <pc:picChg chg="add del mod">
          <ac:chgData name="MIGUEL ANGEL JURADO CEDENO" userId="S::miguel.jurado@epn.edu.ec::12b8291e-fd18-4462-8ec8-05b9929c57ac" providerId="AD" clId="Web-{19B3F462-6284-A0C1-C342-751BBA2A40BA}" dt="2020-09-23T14:02:19.328" v="980"/>
          <ac:picMkLst>
            <pc:docMk/>
            <pc:sldMk cId="306534050" sldId="276"/>
            <ac:picMk id="4" creationId="{751EC11C-B0C0-4AD1-824B-155A01F61BBC}"/>
          </ac:picMkLst>
        </pc:picChg>
        <pc:picChg chg="add mod modCrop">
          <ac:chgData name="MIGUEL ANGEL JURADO CEDENO" userId="S::miguel.jurado@epn.edu.ec::12b8291e-fd18-4462-8ec8-05b9929c57ac" providerId="AD" clId="Web-{19B3F462-6284-A0C1-C342-751BBA2A40BA}" dt="2020-09-23T14:06:17.563" v="1012" actId="1076"/>
          <ac:picMkLst>
            <pc:docMk/>
            <pc:sldMk cId="306534050" sldId="276"/>
            <ac:picMk id="5" creationId="{66855777-4BA0-43B0-BBEC-2E139AD4234A}"/>
          </ac:picMkLst>
        </pc:picChg>
        <pc:picChg chg="add mod">
          <ac:chgData name="MIGUEL ANGEL JURADO CEDENO" userId="S::miguel.jurado@epn.edu.ec::12b8291e-fd18-4462-8ec8-05b9929c57ac" providerId="AD" clId="Web-{19B3F462-6284-A0C1-C342-751BBA2A40BA}" dt="2020-09-23T14:06:10.250" v="1011" actId="1076"/>
          <ac:picMkLst>
            <pc:docMk/>
            <pc:sldMk cId="306534050" sldId="276"/>
            <ac:picMk id="6" creationId="{4E166DDC-6D3E-4346-905F-8AA01803067D}"/>
          </ac:picMkLst>
        </pc:picChg>
        <pc:picChg chg="add mod">
          <ac:chgData name="MIGUEL ANGEL JURADO CEDENO" userId="S::miguel.jurado@epn.edu.ec::12b8291e-fd18-4462-8ec8-05b9929c57ac" providerId="AD" clId="Web-{19B3F462-6284-A0C1-C342-751BBA2A40BA}" dt="2020-09-23T14:07:38.297" v="1019"/>
          <ac:picMkLst>
            <pc:docMk/>
            <pc:sldMk cId="306534050" sldId="276"/>
            <ac:picMk id="7" creationId="{5E4BCB56-5030-4457-94E9-D67AD364B267}"/>
          </ac:picMkLst>
        </pc:picChg>
      </pc:sldChg>
      <pc:sldChg chg="addSp modSp new">
        <pc:chgData name="MIGUEL ANGEL JURADO CEDENO" userId="S::miguel.jurado@epn.edu.ec::12b8291e-fd18-4462-8ec8-05b9929c57ac" providerId="AD" clId="Web-{19B3F462-6284-A0C1-C342-751BBA2A40BA}" dt="2020-09-23T14:15:12.688" v="1290"/>
        <pc:sldMkLst>
          <pc:docMk/>
          <pc:sldMk cId="2457220466" sldId="277"/>
        </pc:sldMkLst>
        <pc:spChg chg="mod">
          <ac:chgData name="MIGUEL ANGEL JURADO CEDENO" userId="S::miguel.jurado@epn.edu.ec::12b8291e-fd18-4462-8ec8-05b9929c57ac" providerId="AD" clId="Web-{19B3F462-6284-A0C1-C342-751BBA2A40BA}" dt="2020-09-23T14:09:08.953" v="1022" actId="14100"/>
          <ac:spMkLst>
            <pc:docMk/>
            <pc:sldMk cId="2457220466" sldId="277"/>
            <ac:spMk id="2" creationId="{26F4AF9C-948D-45C1-A1F2-19259A9A4347}"/>
          </ac:spMkLst>
        </pc:spChg>
        <pc:spChg chg="mod">
          <ac:chgData name="MIGUEL ANGEL JURADO CEDENO" userId="S::miguel.jurado@epn.edu.ec::12b8291e-fd18-4462-8ec8-05b9929c57ac" providerId="AD" clId="Web-{19B3F462-6284-A0C1-C342-751BBA2A40BA}" dt="2020-09-23T14:14:03.766" v="1284" actId="14100"/>
          <ac:spMkLst>
            <pc:docMk/>
            <pc:sldMk cId="2457220466" sldId="277"/>
            <ac:spMk id="3" creationId="{7302432F-747A-4A32-AD16-522EB0A6C478}"/>
          </ac:spMkLst>
        </pc:spChg>
        <pc:picChg chg="add mod">
          <ac:chgData name="MIGUEL ANGEL JURADO CEDENO" userId="S::miguel.jurado@epn.edu.ec::12b8291e-fd18-4462-8ec8-05b9929c57ac" providerId="AD" clId="Web-{19B3F462-6284-A0C1-C342-751BBA2A40BA}" dt="2020-09-23T14:15:12.688" v="1290"/>
          <ac:picMkLst>
            <pc:docMk/>
            <pc:sldMk cId="2457220466" sldId="277"/>
            <ac:picMk id="4" creationId="{0AF3DE93-0B92-4218-9270-2DE5E4F82D62}"/>
          </ac:picMkLst>
        </pc:picChg>
      </pc:sldChg>
      <pc:sldChg chg="addSp delSp modSp new">
        <pc:chgData name="MIGUEL ANGEL JURADO CEDENO" userId="S::miguel.jurado@epn.edu.ec::12b8291e-fd18-4462-8ec8-05b9929c57ac" providerId="AD" clId="Web-{19B3F462-6284-A0C1-C342-751BBA2A40BA}" dt="2020-09-23T14:26:20.393" v="1315" actId="1076"/>
        <pc:sldMkLst>
          <pc:docMk/>
          <pc:sldMk cId="2402055042" sldId="278"/>
        </pc:sldMkLst>
        <pc:spChg chg="mod">
          <ac:chgData name="MIGUEL ANGEL JURADO CEDENO" userId="S::miguel.jurado@epn.edu.ec::12b8291e-fd18-4462-8ec8-05b9929c57ac" providerId="AD" clId="Web-{19B3F462-6284-A0C1-C342-751BBA2A40BA}" dt="2020-09-23T14:19:42.533" v="1304" actId="14100"/>
          <ac:spMkLst>
            <pc:docMk/>
            <pc:sldMk cId="2402055042" sldId="278"/>
            <ac:spMk id="2" creationId="{8E8D5A0E-32AD-417F-97EE-F750E9CCEE9B}"/>
          </ac:spMkLst>
        </pc:spChg>
        <pc:spChg chg="del">
          <ac:chgData name="MIGUEL ANGEL JURADO CEDENO" userId="S::miguel.jurado@epn.edu.ec::12b8291e-fd18-4462-8ec8-05b9929c57ac" providerId="AD" clId="Web-{19B3F462-6284-A0C1-C342-751BBA2A40BA}" dt="2020-09-23T14:20:00.095" v="1305"/>
          <ac:spMkLst>
            <pc:docMk/>
            <pc:sldMk cId="2402055042" sldId="278"/>
            <ac:spMk id="3" creationId="{6AF59A9F-9EDB-46BE-B92A-8DC1F7B11AC1}"/>
          </ac:spMkLst>
        </pc:spChg>
        <pc:picChg chg="add mod modCrop">
          <ac:chgData name="MIGUEL ANGEL JURADO CEDENO" userId="S::miguel.jurado@epn.edu.ec::12b8291e-fd18-4462-8ec8-05b9929c57ac" providerId="AD" clId="Web-{19B3F462-6284-A0C1-C342-751BBA2A40BA}" dt="2020-09-23T14:26:20.393" v="1315" actId="1076"/>
          <ac:picMkLst>
            <pc:docMk/>
            <pc:sldMk cId="2402055042" sldId="278"/>
            <ac:picMk id="4" creationId="{54F4009E-35D6-40A0-9B3F-96544C0672EA}"/>
          </ac:picMkLst>
        </pc:picChg>
      </pc:sldChg>
      <pc:sldChg chg="new del">
        <pc:chgData name="MIGUEL ANGEL JURADO CEDENO" userId="S::miguel.jurado@epn.edu.ec::12b8291e-fd18-4462-8ec8-05b9929c57ac" providerId="AD" clId="Web-{19B3F462-6284-A0C1-C342-751BBA2A40BA}" dt="2020-09-23T14:18:54.595" v="1292"/>
        <pc:sldMkLst>
          <pc:docMk/>
          <pc:sldMk cId="3883728844" sldId="278"/>
        </pc:sldMkLst>
      </pc:sldChg>
      <pc:sldChg chg="addSp delSp modSp new mod setBg">
        <pc:chgData name="MIGUEL ANGEL JURADO CEDENO" userId="S::miguel.jurado@epn.edu.ec::12b8291e-fd18-4462-8ec8-05b9929c57ac" providerId="AD" clId="Web-{19B3F462-6284-A0C1-C342-751BBA2A40BA}" dt="2020-09-23T14:35:33.722" v="1493" actId="1076"/>
        <pc:sldMkLst>
          <pc:docMk/>
          <pc:sldMk cId="72340998" sldId="279"/>
        </pc:sldMkLst>
        <pc:spChg chg="mod">
          <ac:chgData name="MIGUEL ANGEL JURADO CEDENO" userId="S::miguel.jurado@epn.edu.ec::12b8291e-fd18-4462-8ec8-05b9929c57ac" providerId="AD" clId="Web-{19B3F462-6284-A0C1-C342-751BBA2A40BA}" dt="2020-09-23T14:35:18.878" v="1489" actId="14100"/>
          <ac:spMkLst>
            <pc:docMk/>
            <pc:sldMk cId="72340998" sldId="279"/>
            <ac:spMk id="2" creationId="{5752D8E8-31BE-4C4F-9B8F-BFAC534ECBA3}"/>
          </ac:spMkLst>
        </pc:spChg>
        <pc:spChg chg="mod">
          <ac:chgData name="MIGUEL ANGEL JURADO CEDENO" userId="S::miguel.jurado@epn.edu.ec::12b8291e-fd18-4462-8ec8-05b9929c57ac" providerId="AD" clId="Web-{19B3F462-6284-A0C1-C342-751BBA2A40BA}" dt="2020-09-23T14:35:33.722" v="1493" actId="1076"/>
          <ac:spMkLst>
            <pc:docMk/>
            <pc:sldMk cId="72340998" sldId="279"/>
            <ac:spMk id="3" creationId="{B7D55935-E7DC-447D-A0F7-ECE5C58A9B43}"/>
          </ac:spMkLst>
        </pc:spChg>
        <pc:spChg chg="add del">
          <ac:chgData name="MIGUEL ANGEL JURADO CEDENO" userId="S::miguel.jurado@epn.edu.ec::12b8291e-fd18-4462-8ec8-05b9929c57ac" providerId="AD" clId="Web-{19B3F462-6284-A0C1-C342-751BBA2A40BA}" dt="2020-09-23T14:35:02.097" v="1484"/>
          <ac:spMkLst>
            <pc:docMk/>
            <pc:sldMk cId="72340998" sldId="279"/>
            <ac:spMk id="8" creationId="{923E8915-D2AA-4327-A45A-972C3CA9574B}"/>
          </ac:spMkLst>
        </pc:spChg>
        <pc:spChg chg="add del">
          <ac:chgData name="MIGUEL ANGEL JURADO CEDENO" userId="S::miguel.jurado@epn.edu.ec::12b8291e-fd18-4462-8ec8-05b9929c57ac" providerId="AD" clId="Web-{19B3F462-6284-A0C1-C342-751BBA2A40BA}" dt="2020-09-23T14:35:02.097" v="1484"/>
          <ac:spMkLst>
            <pc:docMk/>
            <pc:sldMk cId="72340998" sldId="279"/>
            <ac:spMk id="10" creationId="{8302FC3C-9804-4950-B721-5FD704BA6065}"/>
          </ac:spMkLst>
        </pc:spChg>
        <pc:spChg chg="add del">
          <ac:chgData name="MIGUEL ANGEL JURADO CEDENO" userId="S::miguel.jurado@epn.edu.ec::12b8291e-fd18-4462-8ec8-05b9929c57ac" providerId="AD" clId="Web-{19B3F462-6284-A0C1-C342-751BBA2A40BA}" dt="2020-09-23T14:35:02.097" v="1484"/>
          <ac:spMkLst>
            <pc:docMk/>
            <pc:sldMk cId="72340998" sldId="279"/>
            <ac:spMk id="16" creationId="{F3798573-F27B-47EB-8EA4-7EE34954C2D6}"/>
          </ac:spMkLst>
        </pc:spChg>
        <pc:spChg chg="add del">
          <ac:chgData name="MIGUEL ANGEL JURADO CEDENO" userId="S::miguel.jurado@epn.edu.ec::12b8291e-fd18-4462-8ec8-05b9929c57ac" providerId="AD" clId="Web-{19B3F462-6284-A0C1-C342-751BBA2A40BA}" dt="2020-09-23T14:35:02.081" v="1483"/>
          <ac:spMkLst>
            <pc:docMk/>
            <pc:sldMk cId="72340998" sldId="279"/>
            <ac:spMk id="18" creationId="{923E8915-D2AA-4327-A45A-972C3CA9574B}"/>
          </ac:spMkLst>
        </pc:spChg>
        <pc:spChg chg="add del">
          <ac:chgData name="MIGUEL ANGEL JURADO CEDENO" userId="S::miguel.jurado@epn.edu.ec::12b8291e-fd18-4462-8ec8-05b9929c57ac" providerId="AD" clId="Web-{19B3F462-6284-A0C1-C342-751BBA2A40BA}" dt="2020-09-23T14:35:02.081" v="1483"/>
          <ac:spMkLst>
            <pc:docMk/>
            <pc:sldMk cId="72340998" sldId="279"/>
            <ac:spMk id="19" creationId="{8302FC3C-9804-4950-B721-5FD704BA6065}"/>
          </ac:spMkLst>
        </pc:spChg>
        <pc:spChg chg="add del">
          <ac:chgData name="MIGUEL ANGEL JURADO CEDENO" userId="S::miguel.jurado@epn.edu.ec::12b8291e-fd18-4462-8ec8-05b9929c57ac" providerId="AD" clId="Web-{19B3F462-6284-A0C1-C342-751BBA2A40BA}" dt="2020-09-23T14:34:57.628" v="1481"/>
          <ac:spMkLst>
            <pc:docMk/>
            <pc:sldMk cId="72340998" sldId="279"/>
            <ac:spMk id="21" creationId="{0D9B8FD4-CDEB-4EB4-B4DE-C89E11938958}"/>
          </ac:spMkLst>
        </pc:spChg>
        <pc:spChg chg="add del">
          <ac:chgData name="MIGUEL ANGEL JURADO CEDENO" userId="S::miguel.jurado@epn.edu.ec::12b8291e-fd18-4462-8ec8-05b9929c57ac" providerId="AD" clId="Web-{19B3F462-6284-A0C1-C342-751BBA2A40BA}" dt="2020-09-23T14:34:57.628" v="1481"/>
          <ac:spMkLst>
            <pc:docMk/>
            <pc:sldMk cId="72340998" sldId="279"/>
            <ac:spMk id="23" creationId="{5A2E3D1D-9E9F-4739-BA14-D4D7FA9FBDD1}"/>
          </ac:spMkLst>
        </pc:spChg>
        <pc:spChg chg="add">
          <ac:chgData name="MIGUEL ANGEL JURADO CEDENO" userId="S::miguel.jurado@epn.edu.ec::12b8291e-fd18-4462-8ec8-05b9929c57ac" providerId="AD" clId="Web-{19B3F462-6284-A0C1-C342-751BBA2A40BA}" dt="2020-09-23T14:35:02.097" v="1484"/>
          <ac:spMkLst>
            <pc:docMk/>
            <pc:sldMk cId="72340998" sldId="279"/>
            <ac:spMk id="24" creationId="{DDBA86CC-34C3-43C1-B328-62490FE69046}"/>
          </ac:spMkLst>
        </pc:spChg>
        <pc:spChg chg="add del">
          <ac:chgData name="MIGUEL ANGEL JURADO CEDENO" userId="S::miguel.jurado@epn.edu.ec::12b8291e-fd18-4462-8ec8-05b9929c57ac" providerId="AD" clId="Web-{19B3F462-6284-A0C1-C342-751BBA2A40BA}" dt="2020-09-23T14:34:57.628" v="1481"/>
          <ac:spMkLst>
            <pc:docMk/>
            <pc:sldMk cId="72340998" sldId="279"/>
            <ac:spMk id="25" creationId="{1FFB365B-E9DC-4859-B8AB-CB83EEBE4E28}"/>
          </ac:spMkLst>
        </pc:spChg>
        <pc:spChg chg="add">
          <ac:chgData name="MIGUEL ANGEL JURADO CEDENO" userId="S::miguel.jurado@epn.edu.ec::12b8291e-fd18-4462-8ec8-05b9929c57ac" providerId="AD" clId="Web-{19B3F462-6284-A0C1-C342-751BBA2A40BA}" dt="2020-09-23T14:35:02.097" v="1484"/>
          <ac:spMkLst>
            <pc:docMk/>
            <pc:sldMk cId="72340998" sldId="279"/>
            <ac:spMk id="26" creationId="{9CF4C9D6-90BC-48A0-91E8-0F0373CA11B5}"/>
          </ac:spMkLst>
        </pc:spChg>
        <pc:spChg chg="add del">
          <ac:chgData name="MIGUEL ANGEL JURADO CEDENO" userId="S::miguel.jurado@epn.edu.ec::12b8291e-fd18-4462-8ec8-05b9929c57ac" providerId="AD" clId="Web-{19B3F462-6284-A0C1-C342-751BBA2A40BA}" dt="2020-09-23T14:34:57.628" v="1481"/>
          <ac:spMkLst>
            <pc:docMk/>
            <pc:sldMk cId="72340998" sldId="279"/>
            <ac:spMk id="27" creationId="{8ADAB9C8-EB37-4914-A699-C716FC8FE4FE}"/>
          </ac:spMkLst>
        </pc:spChg>
        <pc:spChg chg="add del">
          <ac:chgData name="MIGUEL ANGEL JURADO CEDENO" userId="S::miguel.jurado@epn.edu.ec::12b8291e-fd18-4462-8ec8-05b9929c57ac" providerId="AD" clId="Web-{19B3F462-6284-A0C1-C342-751BBA2A40BA}" dt="2020-09-23T14:35:02.081" v="1483"/>
          <ac:spMkLst>
            <pc:docMk/>
            <pc:sldMk cId="72340998" sldId="279"/>
            <ac:spMk id="29" creationId="{F3798573-F27B-47EB-8EA4-7EE34954C2D6}"/>
          </ac:spMkLst>
        </pc:spChg>
        <pc:picChg chg="add del">
          <ac:chgData name="MIGUEL ANGEL JURADO CEDENO" userId="S::miguel.jurado@epn.edu.ec::12b8291e-fd18-4462-8ec8-05b9929c57ac" providerId="AD" clId="Web-{19B3F462-6284-A0C1-C342-751BBA2A40BA}" dt="2020-09-23T14:35:02.097" v="1484"/>
          <ac:picMkLst>
            <pc:docMk/>
            <pc:sldMk cId="72340998" sldId="279"/>
            <ac:picMk id="14" creationId="{3BC6EBB2-9BDC-4075-BA6B-43A9FBF9C86C}"/>
          </ac:picMkLst>
        </pc:picChg>
        <pc:picChg chg="add del">
          <ac:chgData name="MIGUEL ANGEL JURADO CEDENO" userId="S::miguel.jurado@epn.edu.ec::12b8291e-fd18-4462-8ec8-05b9929c57ac" providerId="AD" clId="Web-{19B3F462-6284-A0C1-C342-751BBA2A40BA}" dt="2020-09-23T14:35:02.081" v="1483"/>
          <ac:picMkLst>
            <pc:docMk/>
            <pc:sldMk cId="72340998" sldId="279"/>
            <ac:picMk id="22" creationId="{3BC6EBB2-9BDC-4075-BA6B-43A9FBF9C86C}"/>
          </ac:picMkLst>
        </pc:picChg>
        <pc:cxnChg chg="add del">
          <ac:chgData name="MIGUEL ANGEL JURADO CEDENO" userId="S::miguel.jurado@epn.edu.ec::12b8291e-fd18-4462-8ec8-05b9929c57ac" providerId="AD" clId="Web-{19B3F462-6284-A0C1-C342-751BBA2A40BA}" dt="2020-09-23T14:35:02.097" v="1484"/>
          <ac:cxnSpMkLst>
            <pc:docMk/>
            <pc:sldMk cId="72340998" sldId="279"/>
            <ac:cxnSpMk id="12" creationId="{6B9695BD-ECF6-49CA-8877-8C493193C65D}"/>
          </ac:cxnSpMkLst>
        </pc:cxnChg>
        <pc:cxnChg chg="add del">
          <ac:chgData name="MIGUEL ANGEL JURADO CEDENO" userId="S::miguel.jurado@epn.edu.ec::12b8291e-fd18-4462-8ec8-05b9929c57ac" providerId="AD" clId="Web-{19B3F462-6284-A0C1-C342-751BBA2A40BA}" dt="2020-09-23T14:35:02.081" v="1483"/>
          <ac:cxnSpMkLst>
            <pc:docMk/>
            <pc:sldMk cId="72340998" sldId="279"/>
            <ac:cxnSpMk id="20" creationId="{6B9695BD-ECF6-49CA-8877-8C493193C65D}"/>
          </ac:cxnSpMkLst>
        </pc:cxnChg>
      </pc:sldChg>
    </pc:docChg>
  </pc:docChgLst>
  <pc:docChgLst>
    <pc:chgData name="FREDDY GEOVANNY VALVERDE GALLARDO" userId="bfefe893-4a27-4b84-baed-b78b13a8d6d1" providerId="ADAL" clId="{3EBDD2B4-4F32-0D47-98A6-A8EE7BED60CD}"/>
    <pc:docChg chg="undo custSel addSld modSld">
      <pc:chgData name="FREDDY GEOVANNY VALVERDE GALLARDO" userId="bfefe893-4a27-4b84-baed-b78b13a8d6d1" providerId="ADAL" clId="{3EBDD2B4-4F32-0D47-98A6-A8EE7BED60CD}" dt="2020-09-23T06:01:02.814" v="2333" actId="20577"/>
      <pc:docMkLst>
        <pc:docMk/>
      </pc:docMkLst>
      <pc:sldChg chg="modSp">
        <pc:chgData name="FREDDY GEOVANNY VALVERDE GALLARDO" userId="bfefe893-4a27-4b84-baed-b78b13a8d6d1" providerId="ADAL" clId="{3EBDD2B4-4F32-0D47-98A6-A8EE7BED60CD}" dt="2020-09-23T05:28:14.663" v="246" actId="20577"/>
        <pc:sldMkLst>
          <pc:docMk/>
          <pc:sldMk cId="3058044051" sldId="261"/>
        </pc:sldMkLst>
        <pc:spChg chg="mod">
          <ac:chgData name="FREDDY GEOVANNY VALVERDE GALLARDO" userId="bfefe893-4a27-4b84-baed-b78b13a8d6d1" providerId="ADAL" clId="{3EBDD2B4-4F32-0D47-98A6-A8EE7BED60CD}" dt="2020-09-23T05:28:14.663" v="246" actId="20577"/>
          <ac:spMkLst>
            <pc:docMk/>
            <pc:sldMk cId="3058044051" sldId="261"/>
            <ac:spMk id="3" creationId="{00000000-0000-0000-0000-000000000000}"/>
          </ac:spMkLst>
        </pc:spChg>
      </pc:sldChg>
      <pc:sldChg chg="modSp mod chgLayout">
        <pc:chgData name="FREDDY GEOVANNY VALVERDE GALLARDO" userId="bfefe893-4a27-4b84-baed-b78b13a8d6d1" providerId="ADAL" clId="{3EBDD2B4-4F32-0D47-98A6-A8EE7BED60CD}" dt="2020-09-23T05:28:48.292" v="247" actId="700"/>
        <pc:sldMkLst>
          <pc:docMk/>
          <pc:sldMk cId="3439709434" sldId="263"/>
        </pc:sldMkLst>
        <pc:spChg chg="mod ord">
          <ac:chgData name="FREDDY GEOVANNY VALVERDE GALLARDO" userId="bfefe893-4a27-4b84-baed-b78b13a8d6d1" providerId="ADAL" clId="{3EBDD2B4-4F32-0D47-98A6-A8EE7BED60CD}" dt="2020-09-23T05:28:48.292" v="247" actId="700"/>
          <ac:spMkLst>
            <pc:docMk/>
            <pc:sldMk cId="3439709434" sldId="263"/>
            <ac:spMk id="2" creationId="{00000000-0000-0000-0000-000000000000}"/>
          </ac:spMkLst>
        </pc:spChg>
        <pc:spChg chg="mod ord">
          <ac:chgData name="FREDDY GEOVANNY VALVERDE GALLARDO" userId="bfefe893-4a27-4b84-baed-b78b13a8d6d1" providerId="ADAL" clId="{3EBDD2B4-4F32-0D47-98A6-A8EE7BED60CD}" dt="2020-09-23T05:28:48.292" v="247" actId="700"/>
          <ac:spMkLst>
            <pc:docMk/>
            <pc:sldMk cId="3439709434" sldId="263"/>
            <ac:spMk id="3" creationId="{00000000-0000-0000-0000-000000000000}"/>
          </ac:spMkLst>
        </pc:spChg>
      </pc:sldChg>
      <pc:sldChg chg="addSp modSp new">
        <pc:chgData name="FREDDY GEOVANNY VALVERDE GALLARDO" userId="bfefe893-4a27-4b84-baed-b78b13a8d6d1" providerId="ADAL" clId="{3EBDD2B4-4F32-0D47-98A6-A8EE7BED60CD}" dt="2020-09-23T05:33:24.733" v="472" actId="1076"/>
        <pc:sldMkLst>
          <pc:docMk/>
          <pc:sldMk cId="3102656860" sldId="270"/>
        </pc:sldMkLst>
        <pc:spChg chg="mod">
          <ac:chgData name="FREDDY GEOVANNY VALVERDE GALLARDO" userId="bfefe893-4a27-4b84-baed-b78b13a8d6d1" providerId="ADAL" clId="{3EBDD2B4-4F32-0D47-98A6-A8EE7BED60CD}" dt="2020-09-23T05:29:33.377" v="270" actId="113"/>
          <ac:spMkLst>
            <pc:docMk/>
            <pc:sldMk cId="3102656860" sldId="270"/>
            <ac:spMk id="2" creationId="{864052F7-3E73-B84D-82A8-75FD572AB515}"/>
          </ac:spMkLst>
        </pc:spChg>
        <pc:spChg chg="mod">
          <ac:chgData name="FREDDY GEOVANNY VALVERDE GALLARDO" userId="bfefe893-4a27-4b84-baed-b78b13a8d6d1" providerId="ADAL" clId="{3EBDD2B4-4F32-0D47-98A6-A8EE7BED60CD}" dt="2020-09-23T05:31:19.825" v="463" actId="20577"/>
          <ac:spMkLst>
            <pc:docMk/>
            <pc:sldMk cId="3102656860" sldId="270"/>
            <ac:spMk id="3" creationId="{0C457EBF-C386-F24C-9C25-B4138CCDA313}"/>
          </ac:spMkLst>
        </pc:spChg>
        <pc:picChg chg="add mod">
          <ac:chgData name="FREDDY GEOVANNY VALVERDE GALLARDO" userId="bfefe893-4a27-4b84-baed-b78b13a8d6d1" providerId="ADAL" clId="{3EBDD2B4-4F32-0D47-98A6-A8EE7BED60CD}" dt="2020-09-23T05:32:48.150" v="467" actId="14100"/>
          <ac:picMkLst>
            <pc:docMk/>
            <pc:sldMk cId="3102656860" sldId="270"/>
            <ac:picMk id="6" creationId="{D88B4606-4E4B-C046-B1CF-F7A412EC8432}"/>
          </ac:picMkLst>
        </pc:picChg>
        <pc:picChg chg="add mod">
          <ac:chgData name="FREDDY GEOVANNY VALVERDE GALLARDO" userId="bfefe893-4a27-4b84-baed-b78b13a8d6d1" providerId="ADAL" clId="{3EBDD2B4-4F32-0D47-98A6-A8EE7BED60CD}" dt="2020-09-23T05:33:24.733" v="472" actId="1076"/>
          <ac:picMkLst>
            <pc:docMk/>
            <pc:sldMk cId="3102656860" sldId="270"/>
            <ac:picMk id="9" creationId="{AF464ED6-188E-CE43-B4B3-07FAACE37411}"/>
          </ac:picMkLst>
        </pc:picChg>
      </pc:sldChg>
      <pc:sldChg chg="addSp delSp modSp new">
        <pc:chgData name="FREDDY GEOVANNY VALVERDE GALLARDO" userId="bfefe893-4a27-4b84-baed-b78b13a8d6d1" providerId="ADAL" clId="{3EBDD2B4-4F32-0D47-98A6-A8EE7BED60CD}" dt="2020-09-23T05:40:55.169" v="631" actId="14100"/>
        <pc:sldMkLst>
          <pc:docMk/>
          <pc:sldMk cId="2721572293" sldId="271"/>
        </pc:sldMkLst>
        <pc:spChg chg="mod">
          <ac:chgData name="FREDDY GEOVANNY VALVERDE GALLARDO" userId="bfefe893-4a27-4b84-baed-b78b13a8d6d1" providerId="ADAL" clId="{3EBDD2B4-4F32-0D47-98A6-A8EE7BED60CD}" dt="2020-09-23T05:34:32.298" v="502" actId="20577"/>
          <ac:spMkLst>
            <pc:docMk/>
            <pc:sldMk cId="2721572293" sldId="271"/>
            <ac:spMk id="2" creationId="{E92421C0-B511-DB4F-A109-8A53470C2AD0}"/>
          </ac:spMkLst>
        </pc:spChg>
        <pc:spChg chg="mod">
          <ac:chgData name="FREDDY GEOVANNY VALVERDE GALLARDO" userId="bfefe893-4a27-4b84-baed-b78b13a8d6d1" providerId="ADAL" clId="{3EBDD2B4-4F32-0D47-98A6-A8EE7BED60CD}" dt="2020-09-23T05:39:55.331" v="625" actId="20577"/>
          <ac:spMkLst>
            <pc:docMk/>
            <pc:sldMk cId="2721572293" sldId="271"/>
            <ac:spMk id="3" creationId="{A6877C79-EAD7-3345-A5EB-EE6C96FB6569}"/>
          </ac:spMkLst>
        </pc:spChg>
        <pc:picChg chg="add mod">
          <ac:chgData name="FREDDY GEOVANNY VALVERDE GALLARDO" userId="bfefe893-4a27-4b84-baed-b78b13a8d6d1" providerId="ADAL" clId="{3EBDD2B4-4F32-0D47-98A6-A8EE7BED60CD}" dt="2020-09-23T05:39:50.452" v="623" actId="1076"/>
          <ac:picMkLst>
            <pc:docMk/>
            <pc:sldMk cId="2721572293" sldId="271"/>
            <ac:picMk id="6" creationId="{9B072887-D44A-794F-B24E-124772586731}"/>
          </ac:picMkLst>
        </pc:picChg>
        <pc:picChg chg="add del mod">
          <ac:chgData name="FREDDY GEOVANNY VALVERDE GALLARDO" userId="bfefe893-4a27-4b84-baed-b78b13a8d6d1" providerId="ADAL" clId="{3EBDD2B4-4F32-0D47-98A6-A8EE7BED60CD}" dt="2020-09-23T05:40:23.265" v="628" actId="21"/>
          <ac:picMkLst>
            <pc:docMk/>
            <pc:sldMk cId="2721572293" sldId="271"/>
            <ac:picMk id="9" creationId="{73B84387-4461-A149-9230-E3BFE31F1411}"/>
          </ac:picMkLst>
        </pc:picChg>
        <pc:picChg chg="add mod modCrop">
          <ac:chgData name="FREDDY GEOVANNY VALVERDE GALLARDO" userId="bfefe893-4a27-4b84-baed-b78b13a8d6d1" providerId="ADAL" clId="{3EBDD2B4-4F32-0D47-98A6-A8EE7BED60CD}" dt="2020-09-23T05:40:55.169" v="631" actId="14100"/>
          <ac:picMkLst>
            <pc:docMk/>
            <pc:sldMk cId="2721572293" sldId="271"/>
            <ac:picMk id="11" creationId="{27A0BF81-4AE1-E14A-95A4-B0A74FE329F8}"/>
          </ac:picMkLst>
        </pc:picChg>
      </pc:sldChg>
      <pc:sldChg chg="new">
        <pc:chgData name="FREDDY GEOVANNY VALVERDE GALLARDO" userId="bfefe893-4a27-4b84-baed-b78b13a8d6d1" providerId="ADAL" clId="{3EBDD2B4-4F32-0D47-98A6-A8EE7BED60CD}" dt="2020-09-23T05:41:42.623" v="632" actId="680"/>
        <pc:sldMkLst>
          <pc:docMk/>
          <pc:sldMk cId="4001788858" sldId="272"/>
        </pc:sldMkLst>
      </pc:sldChg>
      <pc:sldChg chg="addSp delSp modSp add">
        <pc:chgData name="FREDDY GEOVANNY VALVERDE GALLARDO" userId="bfefe893-4a27-4b84-baed-b78b13a8d6d1" providerId="ADAL" clId="{3EBDD2B4-4F32-0D47-98A6-A8EE7BED60CD}" dt="2020-09-23T05:47:34.463" v="915" actId="1076"/>
        <pc:sldMkLst>
          <pc:docMk/>
          <pc:sldMk cId="222837036" sldId="273"/>
        </pc:sldMkLst>
        <pc:spChg chg="mod">
          <ac:chgData name="FREDDY GEOVANNY VALVERDE GALLARDO" userId="bfefe893-4a27-4b84-baed-b78b13a8d6d1" providerId="ADAL" clId="{3EBDD2B4-4F32-0D47-98A6-A8EE7BED60CD}" dt="2020-09-23T05:42:26.989" v="720" actId="20577"/>
          <ac:spMkLst>
            <pc:docMk/>
            <pc:sldMk cId="222837036" sldId="273"/>
            <ac:spMk id="10" creationId="{00000000-0000-0000-0000-000000000000}"/>
          </ac:spMkLst>
        </pc:spChg>
        <pc:spChg chg="mod">
          <ac:chgData name="FREDDY GEOVANNY VALVERDE GALLARDO" userId="bfefe893-4a27-4b84-baed-b78b13a8d6d1" providerId="ADAL" clId="{3EBDD2B4-4F32-0D47-98A6-A8EE7BED60CD}" dt="2020-09-23T05:47:34.463" v="915" actId="1076"/>
          <ac:spMkLst>
            <pc:docMk/>
            <pc:sldMk cId="222837036" sldId="273"/>
            <ac:spMk id="11" creationId="{00000000-0000-0000-0000-000000000000}"/>
          </ac:spMkLst>
        </pc:spChg>
        <pc:spChg chg="mod">
          <ac:chgData name="FREDDY GEOVANNY VALVERDE GALLARDO" userId="bfefe893-4a27-4b84-baed-b78b13a8d6d1" providerId="ADAL" clId="{3EBDD2B4-4F32-0D47-98A6-A8EE7BED60CD}" dt="2020-09-23T05:46:49.116" v="911" actId="1076"/>
          <ac:spMkLst>
            <pc:docMk/>
            <pc:sldMk cId="222837036" sldId="273"/>
            <ac:spMk id="12" creationId="{00000000-0000-0000-0000-000000000000}"/>
          </ac:spMkLst>
        </pc:spChg>
        <pc:spChg chg="mod">
          <ac:chgData name="FREDDY GEOVANNY VALVERDE GALLARDO" userId="bfefe893-4a27-4b84-baed-b78b13a8d6d1" providerId="ADAL" clId="{3EBDD2B4-4F32-0D47-98A6-A8EE7BED60CD}" dt="2020-09-23T05:46:54.588" v="912" actId="1076"/>
          <ac:spMkLst>
            <pc:docMk/>
            <pc:sldMk cId="222837036" sldId="273"/>
            <ac:spMk id="13" creationId="{00000000-0000-0000-0000-000000000000}"/>
          </ac:spMkLst>
        </pc:spChg>
        <pc:picChg chg="add mod">
          <ac:chgData name="FREDDY GEOVANNY VALVERDE GALLARDO" userId="bfefe893-4a27-4b84-baed-b78b13a8d6d1" providerId="ADAL" clId="{3EBDD2B4-4F32-0D47-98A6-A8EE7BED60CD}" dt="2020-09-23T05:44:52.344" v="889" actId="1076"/>
          <ac:picMkLst>
            <pc:docMk/>
            <pc:sldMk cId="222837036" sldId="273"/>
            <ac:picMk id="3" creationId="{27899205-1B48-DC4F-BE4C-024A8E51A5D4}"/>
          </ac:picMkLst>
        </pc:picChg>
        <pc:picChg chg="del">
          <ac:chgData name="FREDDY GEOVANNY VALVERDE GALLARDO" userId="bfefe893-4a27-4b84-baed-b78b13a8d6d1" providerId="ADAL" clId="{3EBDD2B4-4F32-0D47-98A6-A8EE7BED60CD}" dt="2020-09-23T05:44:39.742" v="886" actId="21"/>
          <ac:picMkLst>
            <pc:docMk/>
            <pc:sldMk cId="222837036" sldId="273"/>
            <ac:picMk id="4" creationId="{00000000-0000-0000-0000-000000000000}"/>
          </ac:picMkLst>
        </pc:picChg>
        <pc:picChg chg="del">
          <ac:chgData name="FREDDY GEOVANNY VALVERDE GALLARDO" userId="bfefe893-4a27-4b84-baed-b78b13a8d6d1" providerId="ADAL" clId="{3EBDD2B4-4F32-0D47-98A6-A8EE7BED60CD}" dt="2020-09-23T05:45:08.681" v="890" actId="21"/>
          <ac:picMkLst>
            <pc:docMk/>
            <pc:sldMk cId="222837036" sldId="273"/>
            <ac:picMk id="5" creationId="{00000000-0000-0000-0000-000000000000}"/>
          </ac:picMkLst>
        </pc:picChg>
        <pc:picChg chg="del">
          <ac:chgData name="FREDDY GEOVANNY VALVERDE GALLARDO" userId="bfefe893-4a27-4b84-baed-b78b13a8d6d1" providerId="ADAL" clId="{3EBDD2B4-4F32-0D47-98A6-A8EE7BED60CD}" dt="2020-09-23T05:45:11.063" v="891" actId="21"/>
          <ac:picMkLst>
            <pc:docMk/>
            <pc:sldMk cId="222837036" sldId="273"/>
            <ac:picMk id="6" creationId="{00000000-0000-0000-0000-000000000000}"/>
          </ac:picMkLst>
        </pc:picChg>
        <pc:picChg chg="del">
          <ac:chgData name="FREDDY GEOVANNY VALVERDE GALLARDO" userId="bfefe893-4a27-4b84-baed-b78b13a8d6d1" providerId="ADAL" clId="{3EBDD2B4-4F32-0D47-98A6-A8EE7BED60CD}" dt="2020-09-23T05:45:13.588" v="892" actId="21"/>
          <ac:picMkLst>
            <pc:docMk/>
            <pc:sldMk cId="222837036" sldId="273"/>
            <ac:picMk id="7" creationId="{00000000-0000-0000-0000-000000000000}"/>
          </ac:picMkLst>
        </pc:picChg>
        <pc:picChg chg="add del">
          <ac:chgData name="FREDDY GEOVANNY VALVERDE GALLARDO" userId="bfefe893-4a27-4b84-baed-b78b13a8d6d1" providerId="ADAL" clId="{3EBDD2B4-4F32-0D47-98A6-A8EE7BED60CD}" dt="2020-09-23T05:45:22.366" v="894" actId="21"/>
          <ac:picMkLst>
            <pc:docMk/>
            <pc:sldMk cId="222837036" sldId="273"/>
            <ac:picMk id="8" creationId="{6DB91DE2-845A-4342-8F2C-284B20849C6B}"/>
          </ac:picMkLst>
        </pc:picChg>
        <pc:picChg chg="add mod">
          <ac:chgData name="FREDDY GEOVANNY VALVERDE GALLARDO" userId="bfefe893-4a27-4b84-baed-b78b13a8d6d1" providerId="ADAL" clId="{3EBDD2B4-4F32-0D47-98A6-A8EE7BED60CD}" dt="2020-09-23T05:45:47.305" v="899" actId="14100"/>
          <ac:picMkLst>
            <pc:docMk/>
            <pc:sldMk cId="222837036" sldId="273"/>
            <ac:picMk id="9" creationId="{4443AE42-03E8-0742-8786-A643617152FD}"/>
          </ac:picMkLst>
        </pc:picChg>
        <pc:picChg chg="add mod">
          <ac:chgData name="FREDDY GEOVANNY VALVERDE GALLARDO" userId="bfefe893-4a27-4b84-baed-b78b13a8d6d1" providerId="ADAL" clId="{3EBDD2B4-4F32-0D47-98A6-A8EE7BED60CD}" dt="2020-09-23T05:46:15.042" v="903" actId="1076"/>
          <ac:picMkLst>
            <pc:docMk/>
            <pc:sldMk cId="222837036" sldId="273"/>
            <ac:picMk id="21" creationId="{6F41345B-19E7-F444-A674-10F4E576D9D7}"/>
          </ac:picMkLst>
        </pc:picChg>
        <pc:picChg chg="add mod">
          <ac:chgData name="FREDDY GEOVANNY VALVERDE GALLARDO" userId="bfefe893-4a27-4b84-baed-b78b13a8d6d1" providerId="ADAL" clId="{3EBDD2B4-4F32-0D47-98A6-A8EE7BED60CD}" dt="2020-09-23T05:47:26.495" v="914" actId="1076"/>
          <ac:picMkLst>
            <pc:docMk/>
            <pc:sldMk cId="222837036" sldId="273"/>
            <ac:picMk id="24" creationId="{9C75C9D7-40C0-5E42-B094-0028F99347F9}"/>
          </ac:picMkLst>
        </pc:picChg>
      </pc:sldChg>
      <pc:sldChg chg="modSp new">
        <pc:chgData name="FREDDY GEOVANNY VALVERDE GALLARDO" userId="bfefe893-4a27-4b84-baed-b78b13a8d6d1" providerId="ADAL" clId="{3EBDD2B4-4F32-0D47-98A6-A8EE7BED60CD}" dt="2020-09-23T05:55:11.148" v="1601" actId="20577"/>
        <pc:sldMkLst>
          <pc:docMk/>
          <pc:sldMk cId="1553462119" sldId="274"/>
        </pc:sldMkLst>
        <pc:spChg chg="mod">
          <ac:chgData name="FREDDY GEOVANNY VALVERDE GALLARDO" userId="bfefe893-4a27-4b84-baed-b78b13a8d6d1" providerId="ADAL" clId="{3EBDD2B4-4F32-0D47-98A6-A8EE7BED60CD}" dt="2020-09-23T05:48:10.665" v="937" actId="20577"/>
          <ac:spMkLst>
            <pc:docMk/>
            <pc:sldMk cId="1553462119" sldId="274"/>
            <ac:spMk id="2" creationId="{EF8EE589-7C27-EC41-9B18-1F615B66ACFA}"/>
          </ac:spMkLst>
        </pc:spChg>
        <pc:spChg chg="mod">
          <ac:chgData name="FREDDY GEOVANNY VALVERDE GALLARDO" userId="bfefe893-4a27-4b84-baed-b78b13a8d6d1" providerId="ADAL" clId="{3EBDD2B4-4F32-0D47-98A6-A8EE7BED60CD}" dt="2020-09-23T05:55:11.148" v="1601" actId="20577"/>
          <ac:spMkLst>
            <pc:docMk/>
            <pc:sldMk cId="1553462119" sldId="274"/>
            <ac:spMk id="3" creationId="{4634A09E-42D6-D843-BB43-7B4A54B05EE3}"/>
          </ac:spMkLst>
        </pc:spChg>
      </pc:sldChg>
      <pc:sldChg chg="delSp modSp new">
        <pc:chgData name="FREDDY GEOVANNY VALVERDE GALLARDO" userId="bfefe893-4a27-4b84-baed-b78b13a8d6d1" providerId="ADAL" clId="{3EBDD2B4-4F32-0D47-98A6-A8EE7BED60CD}" dt="2020-09-23T06:01:02.814" v="2333" actId="20577"/>
        <pc:sldMkLst>
          <pc:docMk/>
          <pc:sldMk cId="3749894596" sldId="275"/>
        </pc:sldMkLst>
        <pc:spChg chg="del">
          <ac:chgData name="FREDDY GEOVANNY VALVERDE GALLARDO" userId="bfefe893-4a27-4b84-baed-b78b13a8d6d1" providerId="ADAL" clId="{3EBDD2B4-4F32-0D47-98A6-A8EE7BED60CD}" dt="2020-09-23T05:54:06.422" v="1513" actId="21"/>
          <ac:spMkLst>
            <pc:docMk/>
            <pc:sldMk cId="3749894596" sldId="275"/>
            <ac:spMk id="2" creationId="{B416FAE2-C01F-6D45-9441-DEA0EF48B115}"/>
          </ac:spMkLst>
        </pc:spChg>
        <pc:spChg chg="mod">
          <ac:chgData name="FREDDY GEOVANNY VALVERDE GALLARDO" userId="bfefe893-4a27-4b84-baed-b78b13a8d6d1" providerId="ADAL" clId="{3EBDD2B4-4F32-0D47-98A6-A8EE7BED60CD}" dt="2020-09-23T06:01:02.814" v="2333" actId="20577"/>
          <ac:spMkLst>
            <pc:docMk/>
            <pc:sldMk cId="3749894596" sldId="275"/>
            <ac:spMk id="3" creationId="{163A14DC-4279-8A41-BEA8-2E986982C85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s-ES"/>
              <a:t>Haga clic para modificar el estilo de título del patrón</a:t>
            </a:r>
            <a:endParaRPr lang="en-US"/>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a:p>
        </p:txBody>
      </p:sp>
      <p:sp>
        <p:nvSpPr>
          <p:cNvPr id="4" name="Date Placeholder 3"/>
          <p:cNvSpPr>
            <a:spLocks noGrp="1"/>
          </p:cNvSpPr>
          <p:nvPr>
            <p:ph type="dt" sz="half" idx="10"/>
          </p:nvPr>
        </p:nvSpPr>
        <p:spPr/>
        <p:txBody>
          <a:bodyPr/>
          <a:lstStyle/>
          <a:p>
            <a:fld id="{4AAD347D-5ACD-4C99-B74B-A9C85AD731AF}" type="datetimeFigureOut">
              <a:rPr lang="en-US" dirty="0"/>
              <a:t>9/23/2020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9/23/2020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s-ES"/>
              <a:t>Haga clic para modificar el estilo de título del patrón</a:t>
            </a:r>
            <a:endParaRPr lang="en-US"/>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9/23/2020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s-ES"/>
              <a:t>Haga clic para modificar el estilo de título del patrón</a:t>
            </a:r>
            <a:endParaRPr lang="en-US"/>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9/23/2020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s-ES"/>
              <a:t>Haga clic para modificar el estilo de título del patrón</a:t>
            </a:r>
            <a:endParaRPr lang="en-US"/>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9/23/2020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9/23/2020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s-ES"/>
              <a:t>Haga clic para modificar el estilo de título del patrón</a:t>
            </a:r>
            <a:endParaRPr lang="en-US"/>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9/23/2020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Vertical Text Placeholder 2"/>
          <p:cNvSpPr>
            <a:spLocks noGrp="1"/>
          </p:cNvSpPr>
          <p:nvPr>
            <p:ph type="body" orient="vert" idx="1"/>
          </p:nvPr>
        </p:nvSpPr>
        <p:spPr/>
        <p:txBody>
          <a:bodyPr vert="eaVert" anchor="t" anchorCtr="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509A250-FF31-4206-8172-F9D3106AACB1}" type="datetimeFigureOut">
              <a:rPr lang="en-US" dirty="0"/>
              <a:t>9/23/2020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s-ES"/>
              <a:t>Haga clic para modificar el estilo de título del patrón</a:t>
            </a:r>
            <a:endParaRPr lang="en-US"/>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509A250-FF31-4206-8172-F9D3106AACB1}" type="datetimeFigureOut">
              <a:rPr lang="en-US" dirty="0"/>
              <a:t>9/23/2020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10"/>
          </p:nvPr>
        </p:nvSpPr>
        <p:spPr/>
        <p:txBody>
          <a:bodyPr/>
          <a:lstStyle/>
          <a:p>
            <a:fld id="{4509A250-FF31-4206-8172-F9D3106AACB1}" type="datetimeFigureOut">
              <a:rPr lang="en-US" dirty="0"/>
              <a:t>9/23/2020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s-ES"/>
              <a:t>Haga clic para modificar el estilo de título del patrón</a:t>
            </a:r>
            <a:endParaRPr lang="en-US"/>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4509A250-FF31-4206-8172-F9D3106AACB1}" type="datetimeFigureOut">
              <a:rPr lang="en-US" dirty="0"/>
              <a:t>9/23/2020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Date Placeholder 4"/>
          <p:cNvSpPr>
            <a:spLocks noGrp="1"/>
          </p:cNvSpPr>
          <p:nvPr>
            <p:ph type="dt" sz="half" idx="10"/>
          </p:nvPr>
        </p:nvSpPr>
        <p:spPr/>
        <p:txBody>
          <a:bodyPr/>
          <a:lstStyle/>
          <a:p>
            <a:fld id="{4509A250-FF31-4206-8172-F9D3106AACB1}" type="datetimeFigureOut">
              <a:rPr lang="en-US" dirty="0"/>
              <a:t>9/23/2020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7" name="Date Placeholder 6"/>
          <p:cNvSpPr>
            <a:spLocks noGrp="1"/>
          </p:cNvSpPr>
          <p:nvPr>
            <p:ph type="dt" sz="half" idx="10"/>
          </p:nvPr>
        </p:nvSpPr>
        <p:spPr/>
        <p:txBody>
          <a:bodyPr/>
          <a:lstStyle/>
          <a:p>
            <a:fld id="{4509A250-FF31-4206-8172-F9D3106AACB1}" type="datetimeFigureOut">
              <a:rPr lang="en-US" dirty="0"/>
              <a:t>9/23/2020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a:p>
        </p:txBody>
      </p:sp>
      <p:sp>
        <p:nvSpPr>
          <p:cNvPr id="7" name="Date Placeholder 2"/>
          <p:cNvSpPr>
            <a:spLocks noGrp="1"/>
          </p:cNvSpPr>
          <p:nvPr>
            <p:ph type="dt" sz="half" idx="10"/>
          </p:nvPr>
        </p:nvSpPr>
        <p:spPr/>
        <p:txBody>
          <a:bodyPr/>
          <a:lstStyle/>
          <a:p>
            <a:fld id="{4509A250-FF31-4206-8172-F9D3106AACB1}" type="datetimeFigureOut">
              <a:rPr lang="en-US" dirty="0"/>
              <a:t>9/23/2020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9/23/2020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s-ES"/>
              <a:t>Haga clic para modificar el estilo de título del patrón</a:t>
            </a:r>
            <a:endParaRPr lang="en-US"/>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7" name="Date Placeholder 4"/>
          <p:cNvSpPr>
            <a:spLocks noGrp="1"/>
          </p:cNvSpPr>
          <p:nvPr>
            <p:ph type="dt" sz="half" idx="10"/>
          </p:nvPr>
        </p:nvSpPr>
        <p:spPr/>
        <p:txBody>
          <a:bodyPr/>
          <a:lstStyle/>
          <a:p>
            <a:fld id="{4509A250-FF31-4206-8172-F9D3106AACB1}" type="datetimeFigureOut">
              <a:rPr lang="en-US" dirty="0"/>
              <a:t>9/23/2020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s-ES"/>
              <a:t>Haga clic para modificar el estilo de título del patrón</a:t>
            </a:r>
            <a:endParaRPr lang="en-US"/>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4509A250-FF31-4206-8172-F9D3106AACB1}" type="datetimeFigureOut">
              <a:rPr lang="en-US" dirty="0"/>
              <a:t>9/23/2020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s-ES"/>
              <a:t>Haga clic para modificar el estilo de título del patrón</a:t>
            </a:r>
            <a:endParaRPr lang="en-US"/>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9/23/2020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kaggle.com/search?q=covid-19+date%3A90"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51295" y="1577396"/>
            <a:ext cx="8825658" cy="993657"/>
          </a:xfrm>
        </p:spPr>
        <p:txBody>
          <a:bodyPr/>
          <a:lstStyle/>
          <a:p>
            <a:r>
              <a:rPr lang="es-419"/>
              <a:t>Proyecto Final</a:t>
            </a:r>
            <a:endParaRPr lang="es-ES"/>
          </a:p>
        </p:txBody>
      </p:sp>
      <p:sp>
        <p:nvSpPr>
          <p:cNvPr id="3" name="Subtítulo 2"/>
          <p:cNvSpPr>
            <a:spLocks noGrp="1"/>
          </p:cNvSpPr>
          <p:nvPr>
            <p:ph type="subTitle" idx="1"/>
          </p:nvPr>
        </p:nvSpPr>
        <p:spPr>
          <a:xfrm>
            <a:off x="1154955" y="3515710"/>
            <a:ext cx="8825658" cy="2123090"/>
          </a:xfrm>
        </p:spPr>
        <p:txBody>
          <a:bodyPr>
            <a:normAutofit lnSpcReduction="10000"/>
          </a:bodyPr>
          <a:lstStyle/>
          <a:p>
            <a:r>
              <a:rPr lang="es-419" b="1"/>
              <a:t>Integrantes:</a:t>
            </a:r>
          </a:p>
          <a:p>
            <a:r>
              <a:rPr lang="es-419"/>
              <a:t>Miguel jurado</a:t>
            </a:r>
          </a:p>
          <a:p>
            <a:r>
              <a:rPr lang="es-419"/>
              <a:t>Esteban Rios</a:t>
            </a:r>
          </a:p>
          <a:p>
            <a:r>
              <a:rPr lang="es-419"/>
              <a:t>Freddy Valverde</a:t>
            </a:r>
          </a:p>
          <a:p>
            <a:r>
              <a:rPr lang="es-419"/>
              <a:t>Marvin Zambrano</a:t>
            </a:r>
            <a:endParaRPr lang="es-ES"/>
          </a:p>
        </p:txBody>
      </p:sp>
    </p:spTree>
    <p:extLst>
      <p:ext uri="{BB962C8B-B14F-4D97-AF65-F5344CB8AC3E}">
        <p14:creationId xmlns:p14="http://schemas.microsoft.com/office/powerpoint/2010/main" val="3035692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3AD80D-C309-4DE9-B646-3DF9342E2BAD}"/>
              </a:ext>
            </a:extLst>
          </p:cNvPr>
          <p:cNvSpPr>
            <a:spLocks noGrp="1"/>
          </p:cNvSpPr>
          <p:nvPr>
            <p:ph type="title"/>
          </p:nvPr>
        </p:nvSpPr>
        <p:spPr/>
        <p:txBody>
          <a:bodyPr/>
          <a:lstStyle/>
          <a:p>
            <a:r>
              <a:rPr lang="es-ES"/>
              <a:t>Visualizaciones en </a:t>
            </a:r>
            <a:r>
              <a:rPr lang="es-ES" err="1"/>
              <a:t>Kibana</a:t>
            </a:r>
            <a:endParaRPr lang="es-EC"/>
          </a:p>
        </p:txBody>
      </p:sp>
      <p:pic>
        <p:nvPicPr>
          <p:cNvPr id="4" name="Imagen 3">
            <a:extLst>
              <a:ext uri="{FF2B5EF4-FFF2-40B4-BE49-F238E27FC236}">
                <a16:creationId xmlns:a16="http://schemas.microsoft.com/office/drawing/2014/main" id="{39A15EF3-1749-45A4-A591-E06D5176B09E}"/>
              </a:ext>
            </a:extLst>
          </p:cNvPr>
          <p:cNvPicPr/>
          <p:nvPr/>
        </p:nvPicPr>
        <p:blipFill>
          <a:blip r:embed="rId2">
            <a:extLst>
              <a:ext uri="{28A0092B-C50C-407E-A947-70E740481C1C}">
                <a14:useLocalDpi xmlns:a14="http://schemas.microsoft.com/office/drawing/2010/main" val="0"/>
              </a:ext>
            </a:extLst>
          </a:blip>
          <a:stretch>
            <a:fillRect/>
          </a:stretch>
        </p:blipFill>
        <p:spPr>
          <a:xfrm>
            <a:off x="309489" y="1152983"/>
            <a:ext cx="7077052" cy="4164036"/>
          </a:xfrm>
          <a:prstGeom prst="rect">
            <a:avLst/>
          </a:prstGeom>
        </p:spPr>
      </p:pic>
      <p:pic>
        <p:nvPicPr>
          <p:cNvPr id="5" name="Imagen 4">
            <a:extLst>
              <a:ext uri="{FF2B5EF4-FFF2-40B4-BE49-F238E27FC236}">
                <a16:creationId xmlns:a16="http://schemas.microsoft.com/office/drawing/2014/main" id="{5BB0ADC2-DE73-4F7B-B85F-4F7CB2BEF262}"/>
              </a:ext>
            </a:extLst>
          </p:cNvPr>
          <p:cNvPicPr/>
          <p:nvPr/>
        </p:nvPicPr>
        <p:blipFill>
          <a:blip r:embed="rId3">
            <a:extLst>
              <a:ext uri="{28A0092B-C50C-407E-A947-70E740481C1C}">
                <a14:useLocalDpi xmlns:a14="http://schemas.microsoft.com/office/drawing/2010/main" val="0"/>
              </a:ext>
            </a:extLst>
          </a:blip>
          <a:stretch>
            <a:fillRect/>
          </a:stretch>
        </p:blipFill>
        <p:spPr>
          <a:xfrm>
            <a:off x="5486326" y="2273226"/>
            <a:ext cx="6597822" cy="4380792"/>
          </a:xfrm>
          <a:prstGeom prst="rect">
            <a:avLst/>
          </a:prstGeom>
        </p:spPr>
      </p:pic>
      <p:sp>
        <p:nvSpPr>
          <p:cNvPr id="6" name="CuadroTexto 5">
            <a:extLst>
              <a:ext uri="{FF2B5EF4-FFF2-40B4-BE49-F238E27FC236}">
                <a16:creationId xmlns:a16="http://schemas.microsoft.com/office/drawing/2014/main" id="{C097073E-6549-4BFC-99B5-84AB85A8EA7C}"/>
              </a:ext>
            </a:extLst>
          </p:cNvPr>
          <p:cNvSpPr txBox="1"/>
          <p:nvPr/>
        </p:nvSpPr>
        <p:spPr>
          <a:xfrm>
            <a:off x="309489" y="5373860"/>
            <a:ext cx="2278966" cy="646331"/>
          </a:xfrm>
          <a:prstGeom prst="rect">
            <a:avLst/>
          </a:prstGeom>
          <a:noFill/>
        </p:spPr>
        <p:txBody>
          <a:bodyPr wrap="square" rtlCol="0">
            <a:spAutoFit/>
          </a:bodyPr>
          <a:lstStyle/>
          <a:p>
            <a:pPr marL="285750" indent="-285750">
              <a:buFont typeface="Arial" panose="020B0604020202020204" pitchFamily="34" charset="0"/>
              <a:buChar char="•"/>
            </a:pPr>
            <a:r>
              <a:rPr lang="es-ES"/>
              <a:t>Tweets por Cuidad</a:t>
            </a:r>
            <a:endParaRPr lang="es-EC"/>
          </a:p>
        </p:txBody>
      </p:sp>
      <p:sp>
        <p:nvSpPr>
          <p:cNvPr id="8" name="CuadroTexto 7">
            <a:extLst>
              <a:ext uri="{FF2B5EF4-FFF2-40B4-BE49-F238E27FC236}">
                <a16:creationId xmlns:a16="http://schemas.microsoft.com/office/drawing/2014/main" id="{19852E44-9C68-40AD-81C8-C212F1A1316F}"/>
              </a:ext>
            </a:extLst>
          </p:cNvPr>
          <p:cNvSpPr txBox="1"/>
          <p:nvPr/>
        </p:nvSpPr>
        <p:spPr>
          <a:xfrm>
            <a:off x="7747515" y="1626895"/>
            <a:ext cx="2278966" cy="646331"/>
          </a:xfrm>
          <a:prstGeom prst="rect">
            <a:avLst/>
          </a:prstGeom>
          <a:noFill/>
        </p:spPr>
        <p:txBody>
          <a:bodyPr wrap="square" rtlCol="0">
            <a:spAutoFit/>
          </a:bodyPr>
          <a:lstStyle/>
          <a:p>
            <a:pPr marL="285750" indent="-285750">
              <a:buFont typeface="Arial" panose="020B0604020202020204" pitchFamily="34" charset="0"/>
              <a:buChar char="•"/>
            </a:pPr>
            <a:r>
              <a:rPr lang="es-ES"/>
              <a:t>Hashtags sobre ecuador</a:t>
            </a:r>
            <a:endParaRPr lang="es-EC"/>
          </a:p>
        </p:txBody>
      </p:sp>
    </p:spTree>
    <p:extLst>
      <p:ext uri="{BB962C8B-B14F-4D97-AF65-F5344CB8AC3E}">
        <p14:creationId xmlns:p14="http://schemas.microsoft.com/office/powerpoint/2010/main" val="2172334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92096A1-6AC3-46FB-979A-18F4AE8B94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6" name="Picture 25">
            <a:extLst>
              <a:ext uri="{FF2B5EF4-FFF2-40B4-BE49-F238E27FC236}">
                <a16:creationId xmlns:a16="http://schemas.microsoft.com/office/drawing/2014/main" id="{F728CD29-58B3-4F21-B30F-28798953D70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8" name="Oval 27">
            <a:extLst>
              <a:ext uri="{FF2B5EF4-FFF2-40B4-BE49-F238E27FC236}">
                <a16:creationId xmlns:a16="http://schemas.microsoft.com/office/drawing/2014/main" id="{74E4178E-1E41-4E39-8171-5EEC297F4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0" name="Picture 29">
            <a:extLst>
              <a:ext uri="{FF2B5EF4-FFF2-40B4-BE49-F238E27FC236}">
                <a16:creationId xmlns:a16="http://schemas.microsoft.com/office/drawing/2014/main" id="{5ED4CF93-A4AC-4FA3-BE1C-E27B351DF7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2" name="Picture 31">
            <a:extLst>
              <a:ext uri="{FF2B5EF4-FFF2-40B4-BE49-F238E27FC236}">
                <a16:creationId xmlns:a16="http://schemas.microsoft.com/office/drawing/2014/main" id="{4150C84B-F28C-46CF-A2DB-070F5240444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34" name="Rectangle 33">
            <a:extLst>
              <a:ext uri="{FF2B5EF4-FFF2-40B4-BE49-F238E27FC236}">
                <a16:creationId xmlns:a16="http://schemas.microsoft.com/office/drawing/2014/main" id="{0421F718-8F86-42C4-86D6-42E6DB597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A37F8F97-9522-4493-97A0-C9DE6176813C}"/>
              </a:ext>
            </a:extLst>
          </p:cNvPr>
          <p:cNvSpPr>
            <a:spLocks noGrp="1"/>
          </p:cNvSpPr>
          <p:nvPr>
            <p:ph type="title"/>
          </p:nvPr>
        </p:nvSpPr>
        <p:spPr>
          <a:xfrm>
            <a:off x="8417078" y="1284201"/>
            <a:ext cx="3342459" cy="1457406"/>
          </a:xfrm>
        </p:spPr>
        <p:txBody>
          <a:bodyPr vert="horz" lIns="91440" tIns="45720" rIns="91440" bIns="45720" rtlCol="0" anchor="b">
            <a:normAutofit/>
          </a:bodyPr>
          <a:lstStyle/>
          <a:p>
            <a:pPr>
              <a:lnSpc>
                <a:spcPct val="90000"/>
              </a:lnSpc>
            </a:pPr>
            <a:r>
              <a:rPr lang="en-US" sz="3300" err="1"/>
              <a:t>Visualizaciones</a:t>
            </a:r>
            <a:r>
              <a:rPr lang="en-US" sz="3300"/>
              <a:t> </a:t>
            </a:r>
            <a:r>
              <a:rPr lang="en-US" sz="3300" err="1"/>
              <a:t>en</a:t>
            </a:r>
            <a:r>
              <a:rPr lang="en-US" sz="3300"/>
              <a:t> Kibana (II)</a:t>
            </a:r>
          </a:p>
        </p:txBody>
      </p:sp>
      <p:pic>
        <p:nvPicPr>
          <p:cNvPr id="4" name="Imagen 3">
            <a:extLst>
              <a:ext uri="{FF2B5EF4-FFF2-40B4-BE49-F238E27FC236}">
                <a16:creationId xmlns:a16="http://schemas.microsoft.com/office/drawing/2014/main" id="{E3B93718-7182-4969-87DB-A518D4D08E64}"/>
              </a:ext>
            </a:extLst>
          </p:cNvPr>
          <p:cNvPicPr/>
          <p:nvPr/>
        </p:nvPicPr>
        <p:blipFill rotWithShape="1">
          <a:blip r:embed="rId7">
            <a:extLst>
              <a:ext uri="{28A0092B-C50C-407E-A947-70E740481C1C}">
                <a14:useLocalDpi xmlns:a14="http://schemas.microsoft.com/office/drawing/2010/main" val="0"/>
              </a:ext>
            </a:extLst>
          </a:blip>
          <a:srcRect r="8114" b="1"/>
          <a:stretch/>
        </p:blipFill>
        <p:spPr>
          <a:xfrm>
            <a:off x="0" y="0"/>
            <a:ext cx="7546766" cy="3573194"/>
          </a:xfrm>
          <a:prstGeom prst="rect">
            <a:avLst/>
          </a:prstGeom>
        </p:spPr>
      </p:pic>
      <p:sp>
        <p:nvSpPr>
          <p:cNvPr id="36" name="Rectangle 35">
            <a:extLst>
              <a:ext uri="{FF2B5EF4-FFF2-40B4-BE49-F238E27FC236}">
                <a16:creationId xmlns:a16="http://schemas.microsoft.com/office/drawing/2014/main" id="{D953CC02-8888-494A-B845-0ABF53D9E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2" name="Imagen 11">
            <a:extLst>
              <a:ext uri="{FF2B5EF4-FFF2-40B4-BE49-F238E27FC236}">
                <a16:creationId xmlns:a16="http://schemas.microsoft.com/office/drawing/2014/main" id="{E8D861C8-5685-4B40-BA20-90D57BF59D26}"/>
              </a:ext>
            </a:extLst>
          </p:cNvPr>
          <p:cNvPicPr/>
          <p:nvPr/>
        </p:nvPicPr>
        <p:blipFill rotWithShape="1">
          <a:blip r:embed="rId8">
            <a:extLst>
              <a:ext uri="{28A0092B-C50C-407E-A947-70E740481C1C}">
                <a14:useLocalDpi xmlns:a14="http://schemas.microsoft.com/office/drawing/2010/main" val="0"/>
              </a:ext>
            </a:extLst>
          </a:blip>
          <a:srcRect t="6001" b="2682"/>
          <a:stretch/>
        </p:blipFill>
        <p:spPr>
          <a:xfrm>
            <a:off x="4643695" y="3429001"/>
            <a:ext cx="7546766" cy="3428538"/>
          </a:xfrm>
          <a:prstGeom prst="rect">
            <a:avLst/>
          </a:prstGeom>
        </p:spPr>
      </p:pic>
      <p:sp>
        <p:nvSpPr>
          <p:cNvPr id="5" name="CuadroTexto 4">
            <a:extLst>
              <a:ext uri="{FF2B5EF4-FFF2-40B4-BE49-F238E27FC236}">
                <a16:creationId xmlns:a16="http://schemas.microsoft.com/office/drawing/2014/main" id="{FD6F51CA-0248-4D80-B542-31217D95F762}"/>
              </a:ext>
            </a:extLst>
          </p:cNvPr>
          <p:cNvSpPr txBox="1"/>
          <p:nvPr/>
        </p:nvSpPr>
        <p:spPr>
          <a:xfrm>
            <a:off x="0" y="3573194"/>
            <a:ext cx="2278966" cy="646331"/>
          </a:xfrm>
          <a:prstGeom prst="rect">
            <a:avLst/>
          </a:prstGeom>
          <a:noFill/>
        </p:spPr>
        <p:txBody>
          <a:bodyPr wrap="square" rtlCol="0">
            <a:spAutoFit/>
          </a:bodyPr>
          <a:lstStyle/>
          <a:p>
            <a:pPr marL="285750" indent="-285750">
              <a:buFont typeface="Arial" panose="020B0604020202020204" pitchFamily="34" charset="0"/>
              <a:buChar char="•"/>
            </a:pPr>
            <a:r>
              <a:rPr lang="es-ES"/>
              <a:t>Usuarios más Mencionados</a:t>
            </a:r>
            <a:endParaRPr lang="es-EC"/>
          </a:p>
        </p:txBody>
      </p:sp>
      <p:sp>
        <p:nvSpPr>
          <p:cNvPr id="6" name="CuadroTexto 5">
            <a:extLst>
              <a:ext uri="{FF2B5EF4-FFF2-40B4-BE49-F238E27FC236}">
                <a16:creationId xmlns:a16="http://schemas.microsoft.com/office/drawing/2014/main" id="{30670D34-0A11-4AB8-9E26-B8F6023FCDD8}"/>
              </a:ext>
            </a:extLst>
          </p:cNvPr>
          <p:cNvSpPr txBox="1"/>
          <p:nvPr/>
        </p:nvSpPr>
        <p:spPr>
          <a:xfrm>
            <a:off x="2589254" y="5934670"/>
            <a:ext cx="2009795" cy="923330"/>
          </a:xfrm>
          <a:prstGeom prst="rect">
            <a:avLst/>
          </a:prstGeom>
          <a:noFill/>
        </p:spPr>
        <p:txBody>
          <a:bodyPr wrap="square" rtlCol="0">
            <a:spAutoFit/>
          </a:bodyPr>
          <a:lstStyle/>
          <a:p>
            <a:pPr marL="285750" indent="-285750">
              <a:buFont typeface="Arial" panose="020B0604020202020204" pitchFamily="34" charset="0"/>
              <a:buChar char="•"/>
            </a:pPr>
            <a:r>
              <a:rPr lang="es-ES"/>
              <a:t>Hashtags mas Usados en cada Tweet</a:t>
            </a:r>
            <a:endParaRPr lang="es-EC"/>
          </a:p>
        </p:txBody>
      </p:sp>
    </p:spTree>
    <p:extLst>
      <p:ext uri="{BB962C8B-B14F-4D97-AF65-F5344CB8AC3E}">
        <p14:creationId xmlns:p14="http://schemas.microsoft.com/office/powerpoint/2010/main" val="3665518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b="1"/>
              <a:t>Extración de datos</a:t>
            </a:r>
            <a:endParaRPr lang="es-ES" b="1"/>
          </a:p>
        </p:txBody>
      </p:sp>
      <p:sp>
        <p:nvSpPr>
          <p:cNvPr id="3" name="Marcador de contenido 2"/>
          <p:cNvSpPr>
            <a:spLocks noGrp="1"/>
          </p:cNvSpPr>
          <p:nvPr>
            <p:ph idx="1"/>
          </p:nvPr>
        </p:nvSpPr>
        <p:spPr/>
        <p:txBody>
          <a:bodyPr/>
          <a:lstStyle/>
          <a:p>
            <a:r>
              <a:rPr lang="es-419" b="1"/>
              <a:t>Eventos y noticias mundiales</a:t>
            </a:r>
          </a:p>
          <a:p>
            <a:pPr lvl="1" algn="just"/>
            <a:r>
              <a:rPr lang="es-419"/>
              <a:t>Link (</a:t>
            </a:r>
            <a:r>
              <a:rPr lang="es-ES" u="sng">
                <a:hlinkClick r:id="rId2"/>
              </a:rPr>
              <a:t>https://www.kaggle.com/search?q=covid-19+date%3A90</a:t>
            </a:r>
            <a:r>
              <a:rPr lang="es-ES" u="sng"/>
              <a:t>)</a:t>
            </a:r>
          </a:p>
          <a:p>
            <a:pPr lvl="1" algn="just"/>
            <a:r>
              <a:rPr lang="es-419"/>
              <a:t>Los datos obtenidos se los almaceno en MySQL, en una BD llamada “</a:t>
            </a:r>
            <a:r>
              <a:rPr lang="es-419" err="1"/>
              <a:t>covid</a:t>
            </a:r>
            <a:r>
              <a:rPr lang="es-419"/>
              <a:t>”.</a:t>
            </a:r>
          </a:p>
          <a:p>
            <a:pPr lvl="1" algn="just"/>
            <a:endParaRPr lang="es-ES"/>
          </a:p>
        </p:txBody>
      </p:sp>
      <p:pic>
        <p:nvPicPr>
          <p:cNvPr id="4" name="Imagen 3"/>
          <p:cNvPicPr/>
          <p:nvPr/>
        </p:nvPicPr>
        <p:blipFill>
          <a:blip r:embed="rId3">
            <a:extLst>
              <a:ext uri="{28A0092B-C50C-407E-A947-70E740481C1C}">
                <a14:useLocalDpi xmlns:a14="http://schemas.microsoft.com/office/drawing/2010/main" val="0"/>
              </a:ext>
            </a:extLst>
          </a:blip>
          <a:stretch>
            <a:fillRect/>
          </a:stretch>
        </p:blipFill>
        <p:spPr>
          <a:xfrm>
            <a:off x="3421117" y="3641835"/>
            <a:ext cx="4887311" cy="2995448"/>
          </a:xfrm>
          <a:prstGeom prst="rect">
            <a:avLst/>
          </a:prstGeom>
        </p:spPr>
      </p:pic>
    </p:spTree>
    <p:extLst>
      <p:ext uri="{BB962C8B-B14F-4D97-AF65-F5344CB8AC3E}">
        <p14:creationId xmlns:p14="http://schemas.microsoft.com/office/powerpoint/2010/main" val="3439709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4052F7-3E73-B84D-82A8-75FD572AB515}"/>
              </a:ext>
            </a:extLst>
          </p:cNvPr>
          <p:cNvSpPr>
            <a:spLocks noGrp="1"/>
          </p:cNvSpPr>
          <p:nvPr>
            <p:ph type="title"/>
          </p:nvPr>
        </p:nvSpPr>
        <p:spPr/>
        <p:txBody>
          <a:bodyPr/>
          <a:lstStyle/>
          <a:p>
            <a:r>
              <a:rPr lang="es-US" b="1"/>
              <a:t>Extracción de datos</a:t>
            </a:r>
          </a:p>
        </p:txBody>
      </p:sp>
      <p:sp>
        <p:nvSpPr>
          <p:cNvPr id="3" name="Marcador de contenido 2">
            <a:extLst>
              <a:ext uri="{FF2B5EF4-FFF2-40B4-BE49-F238E27FC236}">
                <a16:creationId xmlns:a16="http://schemas.microsoft.com/office/drawing/2014/main" id="{0C457EBF-C386-F24C-9C25-B4138CCDA313}"/>
              </a:ext>
            </a:extLst>
          </p:cNvPr>
          <p:cNvSpPr>
            <a:spLocks noGrp="1"/>
          </p:cNvSpPr>
          <p:nvPr>
            <p:ph idx="1"/>
          </p:nvPr>
        </p:nvSpPr>
        <p:spPr/>
        <p:txBody>
          <a:bodyPr/>
          <a:lstStyle/>
          <a:p>
            <a:r>
              <a:rPr lang="es-US" b="1"/>
              <a:t>Pulso político por provincias.</a:t>
            </a:r>
          </a:p>
          <a:p>
            <a:pPr lvl="1"/>
            <a:r>
              <a:rPr lang="es-US"/>
              <a:t>Se tomaron datos dos fuentes twitter y una encuesta realizada por diario El Mercurio de la ciudad de Cuenca.</a:t>
            </a:r>
          </a:p>
        </p:txBody>
      </p:sp>
      <p:pic>
        <p:nvPicPr>
          <p:cNvPr id="6" name="Picture 1075101237">
            <a:extLst>
              <a:ext uri="{FF2B5EF4-FFF2-40B4-BE49-F238E27FC236}">
                <a16:creationId xmlns:a16="http://schemas.microsoft.com/office/drawing/2014/main" id="{D88B4606-4E4B-C046-B1CF-F7A412EC8432}"/>
              </a:ext>
            </a:extLst>
          </p:cNvPr>
          <p:cNvPicPr/>
          <p:nvPr/>
        </p:nvPicPr>
        <p:blipFill>
          <a:blip r:embed="rId2">
            <a:extLst>
              <a:ext uri="{28A0092B-C50C-407E-A947-70E740481C1C}">
                <a14:useLocalDpi xmlns:a14="http://schemas.microsoft.com/office/drawing/2010/main" val="0"/>
              </a:ext>
            </a:extLst>
          </a:blip>
          <a:stretch>
            <a:fillRect/>
          </a:stretch>
        </p:blipFill>
        <p:spPr>
          <a:xfrm>
            <a:off x="1444250" y="3814640"/>
            <a:ext cx="3695539" cy="1844694"/>
          </a:xfrm>
          <a:prstGeom prst="rect">
            <a:avLst/>
          </a:prstGeom>
        </p:spPr>
      </p:pic>
      <p:pic>
        <p:nvPicPr>
          <p:cNvPr id="9" name="Picture 757496251">
            <a:extLst>
              <a:ext uri="{FF2B5EF4-FFF2-40B4-BE49-F238E27FC236}">
                <a16:creationId xmlns:a16="http://schemas.microsoft.com/office/drawing/2014/main" id="{AF464ED6-188E-CE43-B4B3-07FAACE3741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7052211" y="3696503"/>
            <a:ext cx="3327464" cy="2302729"/>
          </a:xfrm>
          <a:prstGeom prst="rect">
            <a:avLst/>
          </a:prstGeom>
        </p:spPr>
      </p:pic>
    </p:spTree>
    <p:extLst>
      <p:ext uri="{BB962C8B-B14F-4D97-AF65-F5344CB8AC3E}">
        <p14:creationId xmlns:p14="http://schemas.microsoft.com/office/powerpoint/2010/main" val="3102656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D19ED0-8311-49FB-B943-32854DD21C01}"/>
              </a:ext>
            </a:extLst>
          </p:cNvPr>
          <p:cNvSpPr>
            <a:spLocks noGrp="1"/>
          </p:cNvSpPr>
          <p:nvPr>
            <p:ph type="title"/>
          </p:nvPr>
        </p:nvSpPr>
        <p:spPr>
          <a:xfrm>
            <a:off x="643855" y="1447799"/>
            <a:ext cx="3108626" cy="1444752"/>
          </a:xfrm>
        </p:spPr>
        <p:txBody>
          <a:bodyPr anchor="b">
            <a:normAutofit/>
          </a:bodyPr>
          <a:lstStyle/>
          <a:p>
            <a:r>
              <a:rPr lang="es-US" sz="3200" b="1">
                <a:ea typeface="+mj-lt"/>
                <a:cs typeface="+mj-lt"/>
              </a:rPr>
              <a:t>Extracción de datos</a:t>
            </a:r>
            <a:endParaRPr lang="es-ES" sz="3200"/>
          </a:p>
        </p:txBody>
      </p:sp>
      <p:sp>
        <p:nvSpPr>
          <p:cNvPr id="9" name="Freeform 11">
            <a:extLst>
              <a:ext uri="{FF2B5EF4-FFF2-40B4-BE49-F238E27FC236}">
                <a16:creationId xmlns:a16="http://schemas.microsoft.com/office/drawing/2014/main" id="{2FEA51AE-2D18-46BE-B2CA-B90B131689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811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1" name="Rectangle 10">
            <a:extLst>
              <a:ext uri="{FF2B5EF4-FFF2-40B4-BE49-F238E27FC236}">
                <a16:creationId xmlns:a16="http://schemas.microsoft.com/office/drawing/2014/main" id="{5E6A537E-C106-45AE-9BBB-3CE559441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918BA52-E4A7-4EEC-898E-C49023767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1404667" y="2756642"/>
            <a:ext cx="6858000" cy="1344715"/>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sp>
        <p:nvSpPr>
          <p:cNvPr id="15" name="Rectangle 14">
            <a:extLst>
              <a:ext uri="{FF2B5EF4-FFF2-40B4-BE49-F238E27FC236}">
                <a16:creationId xmlns:a16="http://schemas.microsoft.com/office/drawing/2014/main" id="{86D3F3B7-282C-4DDC-AD1B-C497F2942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4E0244DF-181F-42BE-A823-E455B1C08D5F}"/>
              </a:ext>
            </a:extLst>
          </p:cNvPr>
          <p:cNvSpPr>
            <a:spLocks noGrp="1"/>
          </p:cNvSpPr>
          <p:nvPr>
            <p:ph idx="1"/>
          </p:nvPr>
        </p:nvSpPr>
        <p:spPr>
          <a:xfrm>
            <a:off x="643855" y="3072385"/>
            <a:ext cx="3108057" cy="2947415"/>
          </a:xfrm>
        </p:spPr>
        <p:txBody>
          <a:bodyPr vert="horz" lIns="91440" tIns="45720" rIns="91440" bIns="45720" rtlCol="0" anchor="t">
            <a:normAutofit/>
          </a:bodyPr>
          <a:lstStyle/>
          <a:p>
            <a:pPr>
              <a:buFont typeface="Wingdings 3"/>
            </a:pPr>
            <a:r>
              <a:rPr lang="es-US" b="1">
                <a:ea typeface="+mj-lt"/>
                <a:cs typeface="+mj-lt"/>
              </a:rPr>
              <a:t>Juegos en línea por países.</a:t>
            </a:r>
            <a:endParaRPr lang="es-ES">
              <a:ea typeface="+mj-lt"/>
              <a:cs typeface="+mj-lt"/>
            </a:endParaRPr>
          </a:p>
          <a:p>
            <a:pPr marL="0" indent="0">
              <a:buNone/>
            </a:pPr>
            <a:r>
              <a:rPr lang="es-US">
                <a:ea typeface="+mj-lt"/>
                <a:cs typeface="+mj-lt"/>
              </a:rPr>
              <a:t>Se utilizó un CSV de la plataforma kaggle para posteriormente se cargado en la base de datos MySQL.</a:t>
            </a:r>
            <a:endParaRPr lang="es-ES">
              <a:ea typeface="+mj-lt"/>
              <a:cs typeface="+mj-lt"/>
            </a:endParaRPr>
          </a:p>
        </p:txBody>
      </p:sp>
      <p:pic>
        <p:nvPicPr>
          <p:cNvPr id="5" name="Imagen 5" descr="Imagen que contiene captura de pantalla&#10;&#10;Descripción generada automáticamente">
            <a:extLst>
              <a:ext uri="{FF2B5EF4-FFF2-40B4-BE49-F238E27FC236}">
                <a16:creationId xmlns:a16="http://schemas.microsoft.com/office/drawing/2014/main" id="{66855777-4BA0-43B0-BBEC-2E139AD4234A}"/>
              </a:ext>
            </a:extLst>
          </p:cNvPr>
          <p:cNvPicPr>
            <a:picLocks noChangeAspect="1"/>
          </p:cNvPicPr>
          <p:nvPr/>
        </p:nvPicPr>
        <p:blipFill rotWithShape="1">
          <a:blip r:embed="rId3"/>
          <a:srcRect l="16367" t="23077" r="-360" b="5449"/>
          <a:stretch/>
        </p:blipFill>
        <p:spPr>
          <a:xfrm>
            <a:off x="4508740" y="1881474"/>
            <a:ext cx="7675077" cy="3664917"/>
          </a:xfrm>
          <a:prstGeom prst="rect">
            <a:avLst/>
          </a:prstGeom>
        </p:spPr>
      </p:pic>
      <p:pic>
        <p:nvPicPr>
          <p:cNvPr id="6" name="Imagen 8" descr="Imagen que contiene señal&#10;&#10;Descripción generada automáticamente">
            <a:extLst>
              <a:ext uri="{FF2B5EF4-FFF2-40B4-BE49-F238E27FC236}">
                <a16:creationId xmlns:a16="http://schemas.microsoft.com/office/drawing/2014/main" id="{4E166DDC-6D3E-4346-905F-8AA01803067D}"/>
              </a:ext>
            </a:extLst>
          </p:cNvPr>
          <p:cNvPicPr>
            <a:picLocks noChangeAspect="1"/>
          </p:cNvPicPr>
          <p:nvPr/>
        </p:nvPicPr>
        <p:blipFill>
          <a:blip r:embed="rId4"/>
          <a:stretch>
            <a:fillRect/>
          </a:stretch>
        </p:blipFill>
        <p:spPr>
          <a:xfrm>
            <a:off x="4508739" y="296551"/>
            <a:ext cx="3001993" cy="1635389"/>
          </a:xfrm>
          <a:prstGeom prst="rect">
            <a:avLst/>
          </a:prstGeom>
        </p:spPr>
      </p:pic>
      <p:pic>
        <p:nvPicPr>
          <p:cNvPr id="7" name="Gráfico 7" descr="Flecha abajo">
            <a:extLst>
              <a:ext uri="{FF2B5EF4-FFF2-40B4-BE49-F238E27FC236}">
                <a16:creationId xmlns:a16="http://schemas.microsoft.com/office/drawing/2014/main" id="{5E4BCB56-5030-4457-94E9-D67AD364B2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820000">
            <a:off x="7119668" y="987724"/>
            <a:ext cx="914400" cy="914400"/>
          </a:xfrm>
          <a:prstGeom prst="rect">
            <a:avLst/>
          </a:prstGeom>
        </p:spPr>
      </p:pic>
    </p:spTree>
    <p:extLst>
      <p:ext uri="{BB962C8B-B14F-4D97-AF65-F5344CB8AC3E}">
        <p14:creationId xmlns:p14="http://schemas.microsoft.com/office/powerpoint/2010/main" val="306534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192544"/>
          </a:xfrm>
        </p:spPr>
        <p:txBody>
          <a:bodyPr/>
          <a:lstStyle/>
          <a:p>
            <a:r>
              <a:rPr lang="es-419" b="1"/>
              <a:t>Análisis de información</a:t>
            </a:r>
            <a:endParaRPr lang="es-ES" b="1"/>
          </a:p>
        </p:txBody>
      </p:sp>
      <p:sp>
        <p:nvSpPr>
          <p:cNvPr id="3" name="Marcador de contenido 2"/>
          <p:cNvSpPr>
            <a:spLocks noGrp="1"/>
          </p:cNvSpPr>
          <p:nvPr>
            <p:ph idx="1"/>
          </p:nvPr>
        </p:nvSpPr>
        <p:spPr>
          <a:xfrm>
            <a:off x="1104293" y="1645263"/>
            <a:ext cx="8946541" cy="2863676"/>
          </a:xfrm>
        </p:spPr>
        <p:txBody>
          <a:bodyPr/>
          <a:lstStyle/>
          <a:p>
            <a:r>
              <a:rPr lang="es-419" b="1"/>
              <a:t>Eventos o noticias mundiales</a:t>
            </a:r>
          </a:p>
          <a:p>
            <a:pPr lvl="1"/>
            <a:r>
              <a:rPr lang="es-419"/>
              <a:t>General</a:t>
            </a:r>
          </a:p>
          <a:p>
            <a:pPr lvl="1"/>
            <a:endParaRPr lang="es-419"/>
          </a:p>
          <a:p>
            <a:pPr lvl="1"/>
            <a:endParaRPr lang="es-419"/>
          </a:p>
          <a:p>
            <a:pPr lvl="1"/>
            <a:endParaRPr lang="es-419"/>
          </a:p>
          <a:p>
            <a:pPr lvl="1"/>
            <a:endParaRPr lang="es-419"/>
          </a:p>
          <a:p>
            <a:pPr lvl="1"/>
            <a:r>
              <a:rPr lang="es-419"/>
              <a:t>Covid19_asia, covid19_europe y covid19_southamerica</a:t>
            </a:r>
          </a:p>
          <a:p>
            <a:pPr marL="457200" lvl="1" indent="0">
              <a:buNone/>
            </a:pPr>
            <a:endParaRPr lang="es-ES"/>
          </a:p>
        </p:txBody>
      </p:sp>
      <p:pic>
        <p:nvPicPr>
          <p:cNvPr id="4" name="Imagen 3"/>
          <p:cNvPicPr/>
          <p:nvPr/>
        </p:nvPicPr>
        <p:blipFill>
          <a:blip r:embed="rId2" cstate="print">
            <a:extLst>
              <a:ext uri="{28A0092B-C50C-407E-A947-70E740481C1C}">
                <a14:useLocalDpi xmlns:a14="http://schemas.microsoft.com/office/drawing/2010/main" val="0"/>
              </a:ext>
            </a:extLst>
          </a:blip>
          <a:stretch>
            <a:fillRect/>
          </a:stretch>
        </p:blipFill>
        <p:spPr>
          <a:xfrm>
            <a:off x="2752101" y="2470324"/>
            <a:ext cx="3191500" cy="1628709"/>
          </a:xfrm>
          <a:prstGeom prst="rect">
            <a:avLst/>
          </a:prstGeom>
        </p:spPr>
      </p:pic>
      <p:pic>
        <p:nvPicPr>
          <p:cNvPr id="5" name="Imagen 4"/>
          <p:cNvPicPr/>
          <p:nvPr/>
        </p:nvPicPr>
        <p:blipFill>
          <a:blip r:embed="rId3" cstate="print">
            <a:extLst>
              <a:ext uri="{28A0092B-C50C-407E-A947-70E740481C1C}">
                <a14:useLocalDpi xmlns:a14="http://schemas.microsoft.com/office/drawing/2010/main" val="0"/>
              </a:ext>
            </a:extLst>
          </a:blip>
          <a:stretch>
            <a:fillRect/>
          </a:stretch>
        </p:blipFill>
        <p:spPr>
          <a:xfrm>
            <a:off x="646111" y="4751373"/>
            <a:ext cx="2935605" cy="1697355"/>
          </a:xfrm>
          <a:prstGeom prst="rect">
            <a:avLst/>
          </a:prstGeom>
        </p:spPr>
      </p:pic>
      <p:pic>
        <p:nvPicPr>
          <p:cNvPr id="6" name="Imagen 5"/>
          <p:cNvPicPr/>
          <p:nvPr/>
        </p:nvPicPr>
        <p:blipFill>
          <a:blip r:embed="rId4">
            <a:extLst>
              <a:ext uri="{28A0092B-C50C-407E-A947-70E740481C1C}">
                <a14:useLocalDpi xmlns:a14="http://schemas.microsoft.com/office/drawing/2010/main" val="0"/>
              </a:ext>
            </a:extLst>
          </a:blip>
          <a:stretch>
            <a:fillRect/>
          </a:stretch>
        </p:blipFill>
        <p:spPr>
          <a:xfrm>
            <a:off x="4635062" y="4751373"/>
            <a:ext cx="3160635" cy="1697355"/>
          </a:xfrm>
          <a:prstGeom prst="rect">
            <a:avLst/>
          </a:prstGeom>
        </p:spPr>
      </p:pic>
      <p:pic>
        <p:nvPicPr>
          <p:cNvPr id="7" name="Imagen 6"/>
          <p:cNvPicPr/>
          <p:nvPr/>
        </p:nvPicPr>
        <p:blipFill>
          <a:blip r:embed="rId5" cstate="print">
            <a:extLst>
              <a:ext uri="{28A0092B-C50C-407E-A947-70E740481C1C}">
                <a14:useLocalDpi xmlns:a14="http://schemas.microsoft.com/office/drawing/2010/main" val="0"/>
              </a:ext>
            </a:extLst>
          </a:blip>
          <a:stretch>
            <a:fillRect/>
          </a:stretch>
        </p:blipFill>
        <p:spPr>
          <a:xfrm>
            <a:off x="8853356" y="4751374"/>
            <a:ext cx="2935605" cy="1697355"/>
          </a:xfrm>
          <a:prstGeom prst="rect">
            <a:avLst/>
          </a:prstGeom>
        </p:spPr>
      </p:pic>
    </p:spTree>
    <p:extLst>
      <p:ext uri="{BB962C8B-B14F-4D97-AF65-F5344CB8AC3E}">
        <p14:creationId xmlns:p14="http://schemas.microsoft.com/office/powerpoint/2010/main" val="2822960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2421C0-B511-DB4F-A109-8A53470C2AD0}"/>
              </a:ext>
            </a:extLst>
          </p:cNvPr>
          <p:cNvSpPr>
            <a:spLocks noGrp="1"/>
          </p:cNvSpPr>
          <p:nvPr>
            <p:ph type="title"/>
          </p:nvPr>
        </p:nvSpPr>
        <p:spPr/>
        <p:txBody>
          <a:bodyPr/>
          <a:lstStyle/>
          <a:p>
            <a:r>
              <a:rPr lang="es-US" b="1"/>
              <a:t>Análisis de la información </a:t>
            </a:r>
          </a:p>
        </p:txBody>
      </p:sp>
      <p:sp>
        <p:nvSpPr>
          <p:cNvPr id="3" name="Marcador de contenido 2">
            <a:extLst>
              <a:ext uri="{FF2B5EF4-FFF2-40B4-BE49-F238E27FC236}">
                <a16:creationId xmlns:a16="http://schemas.microsoft.com/office/drawing/2014/main" id="{A6877C79-EAD7-3345-A5EB-EE6C96FB6569}"/>
              </a:ext>
            </a:extLst>
          </p:cNvPr>
          <p:cNvSpPr>
            <a:spLocks noGrp="1"/>
          </p:cNvSpPr>
          <p:nvPr>
            <p:ph idx="1"/>
          </p:nvPr>
        </p:nvSpPr>
        <p:spPr/>
        <p:txBody>
          <a:bodyPr/>
          <a:lstStyle/>
          <a:p>
            <a:r>
              <a:rPr lang="es-US" b="1"/>
              <a:t>Pulso político por provincias.</a:t>
            </a:r>
          </a:p>
          <a:p>
            <a:pPr lvl="1"/>
            <a:r>
              <a:rPr lang="es-US"/>
              <a:t>Dataset de la encuesta.</a:t>
            </a:r>
          </a:p>
          <a:p>
            <a:pPr marL="457200" lvl="1" indent="0">
              <a:buNone/>
            </a:pPr>
            <a:endParaRPr lang="es-US"/>
          </a:p>
          <a:p>
            <a:pPr marL="457200" lvl="1" indent="0">
              <a:buNone/>
            </a:pPr>
            <a:endParaRPr lang="es-US"/>
          </a:p>
          <a:p>
            <a:pPr marL="457200" lvl="1" indent="0">
              <a:buNone/>
            </a:pPr>
            <a:endParaRPr lang="es-US"/>
          </a:p>
          <a:p>
            <a:pPr lvl="1"/>
            <a:r>
              <a:rPr lang="es-US"/>
              <a:t>Estructura del tweet.</a:t>
            </a:r>
          </a:p>
          <a:p>
            <a:pPr marL="457200" lvl="1" indent="0">
              <a:buNone/>
            </a:pPr>
            <a:endParaRPr lang="es-US"/>
          </a:p>
        </p:txBody>
      </p:sp>
      <p:pic>
        <p:nvPicPr>
          <p:cNvPr id="6" name="Picture 2115139031">
            <a:extLst>
              <a:ext uri="{FF2B5EF4-FFF2-40B4-BE49-F238E27FC236}">
                <a16:creationId xmlns:a16="http://schemas.microsoft.com/office/drawing/2014/main" id="{9B072887-D44A-794F-B24E-12477258673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348472" y="2563495"/>
            <a:ext cx="3067050" cy="1731010"/>
          </a:xfrm>
          <a:prstGeom prst="rect">
            <a:avLst/>
          </a:prstGeom>
        </p:spPr>
      </p:pic>
      <p:pic>
        <p:nvPicPr>
          <p:cNvPr id="11" name="Imagen 10">
            <a:extLst>
              <a:ext uri="{FF2B5EF4-FFF2-40B4-BE49-F238E27FC236}">
                <a16:creationId xmlns:a16="http://schemas.microsoft.com/office/drawing/2014/main" id="{27A0BF81-4AE1-E14A-95A4-B0A74FE329F8}"/>
              </a:ext>
            </a:extLst>
          </p:cNvPr>
          <p:cNvPicPr/>
          <p:nvPr/>
        </p:nvPicPr>
        <p:blipFill rotWithShape="1">
          <a:blip r:embed="rId3" cstate="print">
            <a:extLst>
              <a:ext uri="{28A0092B-C50C-407E-A947-70E740481C1C}">
                <a14:useLocalDpi xmlns:a14="http://schemas.microsoft.com/office/drawing/2010/main" val="0"/>
              </a:ext>
            </a:extLst>
          </a:blip>
          <a:srcRect r="16878" b="36199"/>
          <a:stretch/>
        </p:blipFill>
        <p:spPr>
          <a:xfrm>
            <a:off x="5241718" y="4869003"/>
            <a:ext cx="3173804" cy="1379396"/>
          </a:xfrm>
          <a:prstGeom prst="rect">
            <a:avLst/>
          </a:prstGeom>
        </p:spPr>
      </p:pic>
    </p:spTree>
    <p:extLst>
      <p:ext uri="{BB962C8B-B14F-4D97-AF65-F5344CB8AC3E}">
        <p14:creationId xmlns:p14="http://schemas.microsoft.com/office/powerpoint/2010/main" val="2721572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F4AF9C-948D-45C1-A1F2-19259A9A4347}"/>
              </a:ext>
            </a:extLst>
          </p:cNvPr>
          <p:cNvSpPr>
            <a:spLocks noGrp="1"/>
          </p:cNvSpPr>
          <p:nvPr>
            <p:ph type="title"/>
          </p:nvPr>
        </p:nvSpPr>
        <p:spPr>
          <a:xfrm>
            <a:off x="646111" y="452718"/>
            <a:ext cx="9404723" cy="954832"/>
          </a:xfrm>
        </p:spPr>
        <p:txBody>
          <a:bodyPr/>
          <a:lstStyle/>
          <a:p>
            <a:r>
              <a:rPr lang="es-US" b="1">
                <a:ea typeface="+mj-lt"/>
                <a:cs typeface="+mj-lt"/>
              </a:rPr>
              <a:t>Análisis de la información</a:t>
            </a:r>
            <a:endParaRPr lang="es-ES"/>
          </a:p>
        </p:txBody>
      </p:sp>
      <p:sp>
        <p:nvSpPr>
          <p:cNvPr id="3" name="Marcador de contenido 2">
            <a:extLst>
              <a:ext uri="{FF2B5EF4-FFF2-40B4-BE49-F238E27FC236}">
                <a16:creationId xmlns:a16="http://schemas.microsoft.com/office/drawing/2014/main" id="{7302432F-747A-4A32-AD16-522EB0A6C478}"/>
              </a:ext>
            </a:extLst>
          </p:cNvPr>
          <p:cNvSpPr>
            <a:spLocks noGrp="1"/>
          </p:cNvSpPr>
          <p:nvPr>
            <p:ph idx="1"/>
          </p:nvPr>
        </p:nvSpPr>
        <p:spPr>
          <a:xfrm>
            <a:off x="643237" y="1794127"/>
            <a:ext cx="7911372" cy="4583668"/>
          </a:xfrm>
        </p:spPr>
        <p:txBody>
          <a:bodyPr vert="horz" lIns="91440" tIns="45720" rIns="91440" bIns="45720" rtlCol="0" anchor="t">
            <a:normAutofit fontScale="92500" lnSpcReduction="20000"/>
          </a:bodyPr>
          <a:lstStyle/>
          <a:p>
            <a:r>
              <a:rPr lang="es-ES"/>
              <a:t>Se importaron los datos de MySQL a PowerBI.</a:t>
            </a:r>
          </a:p>
          <a:p>
            <a:r>
              <a:rPr lang="es-ES"/>
              <a:t>El dataset contiene las siguientes columnas:</a:t>
            </a:r>
          </a:p>
          <a:p>
            <a:pPr marL="0" indent="0">
              <a:buNone/>
            </a:pPr>
            <a:r>
              <a:rPr lang="es" b="1">
                <a:ea typeface="+mj-lt"/>
                <a:cs typeface="+mj-lt"/>
              </a:rPr>
              <a:t>Name: </a:t>
            </a:r>
            <a:r>
              <a:rPr lang="es">
                <a:ea typeface="+mj-lt"/>
                <a:cs typeface="+mj-lt"/>
              </a:rPr>
              <a:t>Nombre del video juego.</a:t>
            </a:r>
            <a:endParaRPr lang="es-ES"/>
          </a:p>
          <a:p>
            <a:pPr marL="0" indent="0">
              <a:buNone/>
            </a:pPr>
            <a:r>
              <a:rPr lang="es" b="1">
                <a:ea typeface="+mj-lt"/>
                <a:cs typeface="+mj-lt"/>
              </a:rPr>
              <a:t>Plataform:</a:t>
            </a:r>
            <a:r>
              <a:rPr lang="es">
                <a:ea typeface="+mj-lt"/>
                <a:cs typeface="+mj-lt"/>
              </a:rPr>
              <a:t> Plataforma del video juego.</a:t>
            </a:r>
            <a:endParaRPr lang="es-ES"/>
          </a:p>
          <a:p>
            <a:pPr marL="0" indent="0">
              <a:buNone/>
            </a:pPr>
            <a:r>
              <a:rPr lang="es" b="1">
                <a:ea typeface="+mj-lt"/>
                <a:cs typeface="+mj-lt"/>
              </a:rPr>
              <a:t>Year:</a:t>
            </a:r>
            <a:r>
              <a:rPr lang="es">
                <a:ea typeface="+mj-lt"/>
                <a:cs typeface="+mj-lt"/>
              </a:rPr>
              <a:t> Año de publicación del video juego.</a:t>
            </a:r>
            <a:endParaRPr lang="es-ES"/>
          </a:p>
          <a:p>
            <a:pPr marL="0" indent="0">
              <a:buNone/>
            </a:pPr>
            <a:r>
              <a:rPr lang="es" b="1">
                <a:ea typeface="+mj-lt"/>
                <a:cs typeface="+mj-lt"/>
              </a:rPr>
              <a:t>Genre:</a:t>
            </a:r>
            <a:r>
              <a:rPr lang="es">
                <a:ea typeface="+mj-lt"/>
                <a:cs typeface="+mj-lt"/>
              </a:rPr>
              <a:t> Género o tipo del video juego.</a:t>
            </a:r>
            <a:endParaRPr lang="es-ES"/>
          </a:p>
          <a:p>
            <a:pPr marL="0" indent="0">
              <a:buNone/>
            </a:pPr>
            <a:r>
              <a:rPr lang="es" b="1">
                <a:ea typeface="+mj-lt"/>
                <a:cs typeface="+mj-lt"/>
              </a:rPr>
              <a:t>Publisher:</a:t>
            </a:r>
            <a:r>
              <a:rPr lang="es">
                <a:ea typeface="+mj-lt"/>
                <a:cs typeface="+mj-lt"/>
              </a:rPr>
              <a:t> Editor del video juego.</a:t>
            </a:r>
            <a:endParaRPr lang="es-ES"/>
          </a:p>
          <a:p>
            <a:pPr marL="0" indent="0">
              <a:buNone/>
            </a:pPr>
            <a:r>
              <a:rPr lang="es" b="1">
                <a:ea typeface="+mj-lt"/>
                <a:cs typeface="+mj-lt"/>
              </a:rPr>
              <a:t>NA_Sales:</a:t>
            </a:r>
            <a:r>
              <a:rPr lang="es">
                <a:ea typeface="+mj-lt"/>
                <a:cs typeface="+mj-lt"/>
              </a:rPr>
              <a:t> Ventas del video juego en Norte América (en millones).</a:t>
            </a:r>
            <a:endParaRPr lang="es-ES"/>
          </a:p>
          <a:p>
            <a:pPr marL="0" indent="0">
              <a:buNone/>
            </a:pPr>
            <a:r>
              <a:rPr lang="es" b="1">
                <a:ea typeface="+mj-lt"/>
                <a:cs typeface="+mj-lt"/>
              </a:rPr>
              <a:t>EU_Sales:</a:t>
            </a:r>
            <a:r>
              <a:rPr lang="es">
                <a:ea typeface="+mj-lt"/>
                <a:cs typeface="+mj-lt"/>
              </a:rPr>
              <a:t> Ventas del video juego en Estados Unidos (en millones).</a:t>
            </a:r>
            <a:endParaRPr lang="es-ES"/>
          </a:p>
          <a:p>
            <a:pPr marL="0" indent="0">
              <a:buNone/>
            </a:pPr>
            <a:r>
              <a:rPr lang="es" b="1">
                <a:ea typeface="+mj-lt"/>
                <a:cs typeface="+mj-lt"/>
              </a:rPr>
              <a:t>JP_Sales:</a:t>
            </a:r>
            <a:r>
              <a:rPr lang="es">
                <a:ea typeface="+mj-lt"/>
                <a:cs typeface="+mj-lt"/>
              </a:rPr>
              <a:t> Ventas del video juego en Japón (en millones).</a:t>
            </a:r>
            <a:endParaRPr lang="es-ES"/>
          </a:p>
          <a:p>
            <a:pPr marL="0" indent="0">
              <a:buNone/>
            </a:pPr>
            <a:r>
              <a:rPr lang="es" b="1">
                <a:ea typeface="+mj-lt"/>
                <a:cs typeface="+mj-lt"/>
              </a:rPr>
              <a:t>Other_Sales: </a:t>
            </a:r>
            <a:r>
              <a:rPr lang="es">
                <a:ea typeface="+mj-lt"/>
                <a:cs typeface="+mj-lt"/>
              </a:rPr>
              <a:t>Ventas en el resto del mundo (en millones).</a:t>
            </a:r>
            <a:endParaRPr lang="es-ES"/>
          </a:p>
          <a:p>
            <a:pPr marL="0" indent="0">
              <a:buNone/>
            </a:pPr>
            <a:r>
              <a:rPr lang="es" b="1">
                <a:ea typeface="+mj-lt"/>
                <a:cs typeface="+mj-lt"/>
              </a:rPr>
              <a:t>Global_Sales: </a:t>
            </a:r>
            <a:r>
              <a:rPr lang="es">
                <a:ea typeface="+mj-lt"/>
                <a:cs typeface="+mj-lt"/>
              </a:rPr>
              <a:t>Total de ventas en el mundo.</a:t>
            </a:r>
            <a:endParaRPr lang="es-ES"/>
          </a:p>
          <a:p>
            <a:endParaRPr lang="es-ES"/>
          </a:p>
        </p:txBody>
      </p:sp>
      <p:pic>
        <p:nvPicPr>
          <p:cNvPr id="4" name="Imagen 4">
            <a:extLst>
              <a:ext uri="{FF2B5EF4-FFF2-40B4-BE49-F238E27FC236}">
                <a16:creationId xmlns:a16="http://schemas.microsoft.com/office/drawing/2014/main" id="{0AF3DE93-0B92-4218-9270-2DE5E4F82D62}"/>
              </a:ext>
            </a:extLst>
          </p:cNvPr>
          <p:cNvPicPr>
            <a:picLocks noChangeAspect="1"/>
          </p:cNvPicPr>
          <p:nvPr/>
        </p:nvPicPr>
        <p:blipFill>
          <a:blip r:embed="rId2"/>
          <a:stretch>
            <a:fillRect/>
          </a:stretch>
        </p:blipFill>
        <p:spPr>
          <a:xfrm>
            <a:off x="6420929" y="1234537"/>
            <a:ext cx="5776821" cy="2864924"/>
          </a:xfrm>
          <a:prstGeom prst="rect">
            <a:avLst/>
          </a:prstGeom>
          <a:ln>
            <a:noFill/>
          </a:ln>
          <a:effectLst>
            <a:softEdge rad="112500"/>
          </a:effectLst>
        </p:spPr>
      </p:pic>
    </p:spTree>
    <p:extLst>
      <p:ext uri="{BB962C8B-B14F-4D97-AF65-F5344CB8AC3E}">
        <p14:creationId xmlns:p14="http://schemas.microsoft.com/office/powerpoint/2010/main" val="2457220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2" y="452718"/>
            <a:ext cx="4792992" cy="1249958"/>
          </a:xfrm>
        </p:spPr>
        <p:txBody>
          <a:bodyPr/>
          <a:lstStyle/>
          <a:p>
            <a:r>
              <a:rPr lang="es-419" b="1"/>
              <a:t>Visualización de información</a:t>
            </a:r>
            <a:endParaRPr lang="es-ES" b="1"/>
          </a:p>
        </p:txBody>
      </p:sp>
      <p:pic>
        <p:nvPicPr>
          <p:cNvPr id="4" name="Imagen 3"/>
          <p:cNvPicPr/>
          <p:nvPr/>
        </p:nvPicPr>
        <p:blipFill>
          <a:blip r:embed="rId2">
            <a:extLst>
              <a:ext uri="{28A0092B-C50C-407E-A947-70E740481C1C}">
                <a14:useLocalDpi xmlns:a14="http://schemas.microsoft.com/office/drawing/2010/main" val="0"/>
              </a:ext>
            </a:extLst>
          </a:blip>
          <a:stretch>
            <a:fillRect/>
          </a:stretch>
        </p:blipFill>
        <p:spPr>
          <a:xfrm>
            <a:off x="646112" y="3193794"/>
            <a:ext cx="4193902" cy="2756314"/>
          </a:xfrm>
          <a:prstGeom prst="rect">
            <a:avLst/>
          </a:prstGeom>
        </p:spPr>
      </p:pic>
      <p:pic>
        <p:nvPicPr>
          <p:cNvPr id="5" name="Imagen 4"/>
          <p:cNvPicPr/>
          <p:nvPr/>
        </p:nvPicPr>
        <p:blipFill>
          <a:blip r:embed="rId3">
            <a:extLst>
              <a:ext uri="{28A0092B-C50C-407E-A947-70E740481C1C}">
                <a14:useLocalDpi xmlns:a14="http://schemas.microsoft.com/office/drawing/2010/main" val="0"/>
              </a:ext>
            </a:extLst>
          </a:blip>
          <a:stretch>
            <a:fillRect/>
          </a:stretch>
        </p:blipFill>
        <p:spPr>
          <a:xfrm>
            <a:off x="5452016" y="137740"/>
            <a:ext cx="3936211" cy="2195556"/>
          </a:xfrm>
          <a:prstGeom prst="rect">
            <a:avLst/>
          </a:prstGeom>
        </p:spPr>
      </p:pic>
      <p:pic>
        <p:nvPicPr>
          <p:cNvPr id="6" name="Imagen 5"/>
          <p:cNvPicPr/>
          <p:nvPr/>
        </p:nvPicPr>
        <p:blipFill>
          <a:blip r:embed="rId4">
            <a:extLst>
              <a:ext uri="{28A0092B-C50C-407E-A947-70E740481C1C}">
                <a14:useLocalDpi xmlns:a14="http://schemas.microsoft.com/office/drawing/2010/main" val="0"/>
              </a:ext>
            </a:extLst>
          </a:blip>
          <a:stretch>
            <a:fillRect/>
          </a:stretch>
        </p:blipFill>
        <p:spPr>
          <a:xfrm>
            <a:off x="8116389" y="2420006"/>
            <a:ext cx="3936211" cy="2151945"/>
          </a:xfrm>
          <a:prstGeom prst="rect">
            <a:avLst/>
          </a:prstGeom>
        </p:spPr>
      </p:pic>
      <p:pic>
        <p:nvPicPr>
          <p:cNvPr id="7" name="Imagen 6"/>
          <p:cNvPicPr/>
          <p:nvPr/>
        </p:nvPicPr>
        <p:blipFill>
          <a:blip r:embed="rId5">
            <a:extLst>
              <a:ext uri="{28A0092B-C50C-407E-A947-70E740481C1C}">
                <a14:useLocalDpi xmlns:a14="http://schemas.microsoft.com/office/drawing/2010/main" val="0"/>
              </a:ext>
            </a:extLst>
          </a:blip>
          <a:stretch>
            <a:fillRect/>
          </a:stretch>
        </p:blipFill>
        <p:spPr>
          <a:xfrm>
            <a:off x="5057604" y="4658662"/>
            <a:ext cx="3949123" cy="2195556"/>
          </a:xfrm>
          <a:prstGeom prst="rect">
            <a:avLst/>
          </a:prstGeom>
        </p:spPr>
      </p:pic>
      <p:sp>
        <p:nvSpPr>
          <p:cNvPr id="10" name="Marcador de contenido 2"/>
          <p:cNvSpPr>
            <a:spLocks noGrp="1"/>
          </p:cNvSpPr>
          <p:nvPr>
            <p:ph idx="1"/>
          </p:nvPr>
        </p:nvSpPr>
        <p:spPr>
          <a:xfrm>
            <a:off x="646112" y="1972389"/>
            <a:ext cx="4193902" cy="895234"/>
          </a:xfrm>
        </p:spPr>
        <p:txBody>
          <a:bodyPr/>
          <a:lstStyle/>
          <a:p>
            <a:r>
              <a:rPr lang="es-419" b="1"/>
              <a:t>Eventos o noticias mundiales</a:t>
            </a:r>
          </a:p>
          <a:p>
            <a:pPr lvl="1"/>
            <a:r>
              <a:rPr lang="es-419"/>
              <a:t>general</a:t>
            </a:r>
            <a:endParaRPr lang="es-ES"/>
          </a:p>
        </p:txBody>
      </p:sp>
      <p:sp>
        <p:nvSpPr>
          <p:cNvPr id="11" name="Marcador de contenido 2"/>
          <p:cNvSpPr txBox="1">
            <a:spLocks/>
          </p:cNvSpPr>
          <p:nvPr/>
        </p:nvSpPr>
        <p:spPr>
          <a:xfrm>
            <a:off x="5057604" y="3271875"/>
            <a:ext cx="2777858" cy="60644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lvl="1"/>
            <a:r>
              <a:rPr lang="es-ES"/>
              <a:t>C</a:t>
            </a:r>
            <a:r>
              <a:rPr lang="es-419"/>
              <a:t>ovid19_europe</a:t>
            </a:r>
            <a:endParaRPr lang="es-ES"/>
          </a:p>
        </p:txBody>
      </p:sp>
      <p:sp>
        <p:nvSpPr>
          <p:cNvPr id="12" name="Marcador de contenido 2"/>
          <p:cNvSpPr txBox="1">
            <a:spLocks/>
          </p:cNvSpPr>
          <p:nvPr/>
        </p:nvSpPr>
        <p:spPr>
          <a:xfrm>
            <a:off x="9201534" y="1524183"/>
            <a:ext cx="2633114" cy="44820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lvl="1"/>
            <a:r>
              <a:rPr lang="es-ES"/>
              <a:t>C</a:t>
            </a:r>
            <a:r>
              <a:rPr lang="es-419"/>
              <a:t>ovid19_asia</a:t>
            </a:r>
            <a:endParaRPr lang="es-ES"/>
          </a:p>
        </p:txBody>
      </p:sp>
      <p:sp>
        <p:nvSpPr>
          <p:cNvPr id="13" name="Marcador de contenido 2"/>
          <p:cNvSpPr txBox="1">
            <a:spLocks/>
          </p:cNvSpPr>
          <p:nvPr/>
        </p:nvSpPr>
        <p:spPr>
          <a:xfrm>
            <a:off x="8665598" y="5158629"/>
            <a:ext cx="3491924" cy="59781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lvl="1"/>
            <a:r>
              <a:rPr lang="es-ES"/>
              <a:t>C</a:t>
            </a:r>
            <a:r>
              <a:rPr lang="es-419"/>
              <a:t>ovid19_southamerica</a:t>
            </a:r>
            <a:endParaRPr lang="es-ES"/>
          </a:p>
        </p:txBody>
      </p:sp>
    </p:spTree>
    <p:extLst>
      <p:ext uri="{BB962C8B-B14F-4D97-AF65-F5344CB8AC3E}">
        <p14:creationId xmlns:p14="http://schemas.microsoft.com/office/powerpoint/2010/main" val="1212805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2" y="452718"/>
            <a:ext cx="4792992" cy="1249958"/>
          </a:xfrm>
        </p:spPr>
        <p:txBody>
          <a:bodyPr/>
          <a:lstStyle/>
          <a:p>
            <a:r>
              <a:rPr lang="es-419" b="1"/>
              <a:t>Visualización de información</a:t>
            </a:r>
            <a:endParaRPr lang="es-ES" b="1"/>
          </a:p>
        </p:txBody>
      </p:sp>
      <p:sp>
        <p:nvSpPr>
          <p:cNvPr id="10" name="Marcador de contenido 2"/>
          <p:cNvSpPr>
            <a:spLocks noGrp="1"/>
          </p:cNvSpPr>
          <p:nvPr>
            <p:ph idx="1"/>
          </p:nvPr>
        </p:nvSpPr>
        <p:spPr>
          <a:xfrm>
            <a:off x="646112" y="1972389"/>
            <a:ext cx="4193902" cy="895234"/>
          </a:xfrm>
        </p:spPr>
        <p:txBody>
          <a:bodyPr/>
          <a:lstStyle/>
          <a:p>
            <a:r>
              <a:rPr lang="es-US" b="1"/>
              <a:t>Pulso político por provincias.</a:t>
            </a:r>
            <a:endParaRPr lang="es-419" b="1"/>
          </a:p>
          <a:p>
            <a:pPr lvl="1"/>
            <a:r>
              <a:rPr lang="es-US"/>
              <a:t>Votos por candidato.</a:t>
            </a:r>
            <a:endParaRPr lang="es-ES"/>
          </a:p>
        </p:txBody>
      </p:sp>
      <p:sp>
        <p:nvSpPr>
          <p:cNvPr id="11" name="Marcador de contenido 2"/>
          <p:cNvSpPr txBox="1">
            <a:spLocks/>
          </p:cNvSpPr>
          <p:nvPr/>
        </p:nvSpPr>
        <p:spPr>
          <a:xfrm>
            <a:off x="5493509" y="2618100"/>
            <a:ext cx="2777858" cy="124995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lvl="1"/>
            <a:r>
              <a:rPr lang="es-US"/>
              <a:t>Votos por cada candidato en cada país.</a:t>
            </a:r>
            <a:endParaRPr lang="es-ES"/>
          </a:p>
        </p:txBody>
      </p:sp>
      <p:sp>
        <p:nvSpPr>
          <p:cNvPr id="12" name="Marcador de contenido 2"/>
          <p:cNvSpPr txBox="1">
            <a:spLocks/>
          </p:cNvSpPr>
          <p:nvPr/>
        </p:nvSpPr>
        <p:spPr>
          <a:xfrm>
            <a:off x="8271367" y="5635570"/>
            <a:ext cx="2633114" cy="448206"/>
          </a:xfrm>
          <a:prstGeom prst="rect">
            <a:avLst/>
          </a:prstGeom>
        </p:spPr>
        <p:txBody>
          <a:bodyPr vert="horz" lIns="91440" tIns="45720" rIns="91440" bIns="45720" rtlCol="0">
            <a:normAutofit fontScale="850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lvl="1"/>
            <a:r>
              <a:rPr lang="es-US"/>
              <a:t>Votos por paises</a:t>
            </a:r>
            <a:endParaRPr lang="es-ES"/>
          </a:p>
        </p:txBody>
      </p:sp>
      <p:sp>
        <p:nvSpPr>
          <p:cNvPr id="13" name="Marcador de contenido 2"/>
          <p:cNvSpPr txBox="1">
            <a:spLocks/>
          </p:cNvSpPr>
          <p:nvPr/>
        </p:nvSpPr>
        <p:spPr>
          <a:xfrm>
            <a:off x="7947803" y="1270331"/>
            <a:ext cx="3491924" cy="597811"/>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lvl="1"/>
            <a:r>
              <a:rPr lang="es-US"/>
              <a:t>10 regiones y provincias con más menciones.</a:t>
            </a:r>
            <a:endParaRPr lang="es-ES"/>
          </a:p>
        </p:txBody>
      </p:sp>
      <p:pic>
        <p:nvPicPr>
          <p:cNvPr id="3" name="Picture 1218101531">
            <a:extLst>
              <a:ext uri="{FF2B5EF4-FFF2-40B4-BE49-F238E27FC236}">
                <a16:creationId xmlns:a16="http://schemas.microsoft.com/office/drawing/2014/main" id="{27899205-1B48-DC4F-BE4C-024A8E51A5D4}"/>
              </a:ext>
            </a:extLst>
          </p:cNvPr>
          <p:cNvPicPr/>
          <p:nvPr/>
        </p:nvPicPr>
        <p:blipFill>
          <a:blip r:embed="rId2">
            <a:extLst>
              <a:ext uri="{28A0092B-C50C-407E-A947-70E740481C1C}">
                <a14:useLocalDpi xmlns:a14="http://schemas.microsoft.com/office/drawing/2010/main" val="0"/>
              </a:ext>
            </a:extLst>
          </a:blip>
          <a:stretch>
            <a:fillRect/>
          </a:stretch>
        </p:blipFill>
        <p:spPr>
          <a:xfrm>
            <a:off x="892153" y="2867623"/>
            <a:ext cx="3701819" cy="3108691"/>
          </a:xfrm>
          <a:prstGeom prst="rect">
            <a:avLst/>
          </a:prstGeom>
        </p:spPr>
      </p:pic>
      <p:pic>
        <p:nvPicPr>
          <p:cNvPr id="9" name="Picture 1157188420">
            <a:extLst>
              <a:ext uri="{FF2B5EF4-FFF2-40B4-BE49-F238E27FC236}">
                <a16:creationId xmlns:a16="http://schemas.microsoft.com/office/drawing/2014/main" id="{4443AE42-03E8-0742-8786-A643617152FD}"/>
              </a:ext>
            </a:extLst>
          </p:cNvPr>
          <p:cNvPicPr/>
          <p:nvPr/>
        </p:nvPicPr>
        <p:blipFill>
          <a:blip r:embed="rId3">
            <a:extLst>
              <a:ext uri="{28A0092B-C50C-407E-A947-70E740481C1C}">
                <a14:useLocalDpi xmlns:a14="http://schemas.microsoft.com/office/drawing/2010/main" val="0"/>
              </a:ext>
            </a:extLst>
          </a:blip>
          <a:stretch>
            <a:fillRect/>
          </a:stretch>
        </p:blipFill>
        <p:spPr>
          <a:xfrm>
            <a:off x="8299094" y="2020289"/>
            <a:ext cx="3410724" cy="2865323"/>
          </a:xfrm>
          <a:prstGeom prst="rect">
            <a:avLst/>
          </a:prstGeom>
        </p:spPr>
      </p:pic>
      <p:pic>
        <p:nvPicPr>
          <p:cNvPr id="21" name="Picture 1435049524">
            <a:extLst>
              <a:ext uri="{FF2B5EF4-FFF2-40B4-BE49-F238E27FC236}">
                <a16:creationId xmlns:a16="http://schemas.microsoft.com/office/drawing/2014/main" id="{6F41345B-19E7-F444-A674-10F4E576D9D7}"/>
              </a:ext>
            </a:extLst>
          </p:cNvPr>
          <p:cNvPicPr/>
          <p:nvPr/>
        </p:nvPicPr>
        <p:blipFill>
          <a:blip r:embed="rId4">
            <a:extLst>
              <a:ext uri="{28A0092B-C50C-407E-A947-70E740481C1C}">
                <a14:useLocalDpi xmlns:a14="http://schemas.microsoft.com/office/drawing/2010/main" val="0"/>
              </a:ext>
            </a:extLst>
          </a:blip>
          <a:stretch>
            <a:fillRect/>
          </a:stretch>
        </p:blipFill>
        <p:spPr>
          <a:xfrm>
            <a:off x="4998175" y="3874595"/>
            <a:ext cx="3217545" cy="2762250"/>
          </a:xfrm>
          <a:prstGeom prst="rect">
            <a:avLst/>
          </a:prstGeom>
        </p:spPr>
      </p:pic>
      <p:pic>
        <p:nvPicPr>
          <p:cNvPr id="24" name="Picture 921407351">
            <a:extLst>
              <a:ext uri="{FF2B5EF4-FFF2-40B4-BE49-F238E27FC236}">
                <a16:creationId xmlns:a16="http://schemas.microsoft.com/office/drawing/2014/main" id="{9C75C9D7-40C0-5E42-B094-0028F99347F9}"/>
              </a:ext>
            </a:extLst>
          </p:cNvPr>
          <p:cNvPicPr/>
          <p:nvPr/>
        </p:nvPicPr>
        <p:blipFill>
          <a:blip r:embed="rId5">
            <a:extLst>
              <a:ext uri="{28A0092B-C50C-407E-A947-70E740481C1C}">
                <a14:useLocalDpi xmlns:a14="http://schemas.microsoft.com/office/drawing/2010/main" val="0"/>
              </a:ext>
            </a:extLst>
          </a:blip>
          <a:stretch>
            <a:fillRect/>
          </a:stretch>
        </p:blipFill>
        <p:spPr>
          <a:xfrm>
            <a:off x="5379075" y="221155"/>
            <a:ext cx="2747645" cy="2095500"/>
          </a:xfrm>
          <a:prstGeom prst="rect">
            <a:avLst/>
          </a:prstGeom>
        </p:spPr>
      </p:pic>
    </p:spTree>
    <p:extLst>
      <p:ext uri="{BB962C8B-B14F-4D97-AF65-F5344CB8AC3E}">
        <p14:creationId xmlns:p14="http://schemas.microsoft.com/office/powerpoint/2010/main" val="222837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b="1"/>
              <a:t>Definición de caso de estudio</a:t>
            </a:r>
            <a:endParaRPr lang="es-ES" b="1"/>
          </a:p>
        </p:txBody>
      </p:sp>
      <p:sp>
        <p:nvSpPr>
          <p:cNvPr id="3" name="Marcador de contenido 2"/>
          <p:cNvSpPr>
            <a:spLocks noGrp="1"/>
          </p:cNvSpPr>
          <p:nvPr>
            <p:ph idx="1"/>
          </p:nvPr>
        </p:nvSpPr>
        <p:spPr>
          <a:xfrm>
            <a:off x="735919" y="1331739"/>
            <a:ext cx="8946541" cy="4195481"/>
          </a:xfrm>
        </p:spPr>
        <p:txBody>
          <a:bodyPr vert="horz" lIns="91440" tIns="45720" rIns="91440" bIns="45720" rtlCol="0" anchor="t">
            <a:normAutofit/>
          </a:bodyPr>
          <a:lstStyle/>
          <a:p>
            <a:r>
              <a:rPr lang="es-419" b="1"/>
              <a:t>Eventos o noticias mundiales</a:t>
            </a:r>
          </a:p>
          <a:p>
            <a:pPr lvl="1" algn="just"/>
            <a:r>
              <a:rPr lang="es-ES"/>
              <a:t>S</a:t>
            </a:r>
            <a:r>
              <a:rPr lang="es-419"/>
              <a:t>e recopiló datos relacionados con el tema del Covid-19 alrededor del mundo, para comprender como ha avanzado esta problemática a nivel mundial.</a:t>
            </a:r>
            <a:endParaRPr lang="es-US"/>
          </a:p>
          <a:p>
            <a:pPr algn="just"/>
            <a:r>
              <a:rPr lang="es-US" b="1"/>
              <a:t>Pulso político por provincia y ciudades.</a:t>
            </a:r>
          </a:p>
          <a:p>
            <a:pPr lvl="1" algn="just"/>
            <a:r>
              <a:rPr lang="es-US"/>
              <a:t>Los datos tomados tuvieron el fin de analizar la postura, opinión y preferencia de la población en base a temas relacionados con las Elecciones Ecuador 2021.</a:t>
            </a:r>
            <a:endParaRPr lang="es-ES"/>
          </a:p>
          <a:p>
            <a:r>
              <a:rPr lang="es-419" b="1">
                <a:ea typeface="+mj-lt"/>
                <a:cs typeface="+mj-lt"/>
              </a:rPr>
              <a:t>Juegos en línea por países</a:t>
            </a:r>
          </a:p>
          <a:p>
            <a:pPr lvl="1" algn="just"/>
            <a:r>
              <a:rPr lang="es-ES">
                <a:ea typeface="+mj-lt"/>
                <a:cs typeface="+mj-lt"/>
              </a:rPr>
              <a:t>S</a:t>
            </a:r>
            <a:r>
              <a:rPr lang="es-419">
                <a:ea typeface="+mj-lt"/>
                <a:cs typeface="+mj-lt"/>
              </a:rPr>
              <a:t>e recopilaron datos relacionados con el tema de Juegos en línea para realizar un análisis sobre qué categoría, plataforma, editor del juego tuvo más ventas desde el año 1980 hasta 2017.</a:t>
            </a:r>
            <a:endParaRPr lang="es-419"/>
          </a:p>
        </p:txBody>
      </p:sp>
    </p:spTree>
    <p:extLst>
      <p:ext uri="{BB962C8B-B14F-4D97-AF65-F5344CB8AC3E}">
        <p14:creationId xmlns:p14="http://schemas.microsoft.com/office/powerpoint/2010/main" val="3058044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8D5A0E-32AD-417F-97EE-F750E9CCEE9B}"/>
              </a:ext>
            </a:extLst>
          </p:cNvPr>
          <p:cNvSpPr>
            <a:spLocks noGrp="1"/>
          </p:cNvSpPr>
          <p:nvPr>
            <p:ph type="title"/>
          </p:nvPr>
        </p:nvSpPr>
        <p:spPr>
          <a:xfrm>
            <a:off x="646111" y="452718"/>
            <a:ext cx="4573931" cy="1184870"/>
          </a:xfrm>
        </p:spPr>
        <p:txBody>
          <a:bodyPr/>
          <a:lstStyle/>
          <a:p>
            <a:r>
              <a:rPr lang="es-419" b="1">
                <a:ea typeface="+mj-lt"/>
                <a:cs typeface="+mj-lt"/>
              </a:rPr>
              <a:t>Visualización de información</a:t>
            </a:r>
            <a:endParaRPr lang="es-ES"/>
          </a:p>
        </p:txBody>
      </p:sp>
      <p:pic>
        <p:nvPicPr>
          <p:cNvPr id="4" name="Imagen 4" descr="Captura de pantalla de computadora&#10;&#10;Descripción generada automáticamente">
            <a:extLst>
              <a:ext uri="{FF2B5EF4-FFF2-40B4-BE49-F238E27FC236}">
                <a16:creationId xmlns:a16="http://schemas.microsoft.com/office/drawing/2014/main" id="{54F4009E-35D6-40A0-9B3F-96544C0672EA}"/>
              </a:ext>
            </a:extLst>
          </p:cNvPr>
          <p:cNvPicPr>
            <a:picLocks noChangeAspect="1"/>
          </p:cNvPicPr>
          <p:nvPr/>
        </p:nvPicPr>
        <p:blipFill rotWithShape="1">
          <a:blip r:embed="rId2"/>
          <a:srcRect l="4243" t="20261" r="30258" b="13072"/>
          <a:stretch/>
        </p:blipFill>
        <p:spPr>
          <a:xfrm>
            <a:off x="1259456" y="1708946"/>
            <a:ext cx="8868950" cy="5068242"/>
          </a:xfrm>
          <a:prstGeom prst="rect">
            <a:avLst/>
          </a:prstGeom>
        </p:spPr>
      </p:pic>
    </p:spTree>
    <p:extLst>
      <p:ext uri="{BB962C8B-B14F-4D97-AF65-F5344CB8AC3E}">
        <p14:creationId xmlns:p14="http://schemas.microsoft.com/office/powerpoint/2010/main" val="2402055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b="1"/>
              <a:t>Resultados obtenidos</a:t>
            </a:r>
            <a:endParaRPr lang="es-ES" b="1"/>
          </a:p>
        </p:txBody>
      </p:sp>
      <p:sp>
        <p:nvSpPr>
          <p:cNvPr id="3" name="Marcador de contenido 2"/>
          <p:cNvSpPr>
            <a:spLocks noGrp="1"/>
          </p:cNvSpPr>
          <p:nvPr>
            <p:ph idx="1"/>
          </p:nvPr>
        </p:nvSpPr>
        <p:spPr>
          <a:xfrm>
            <a:off x="1103313" y="2052919"/>
            <a:ext cx="4320026" cy="2708268"/>
          </a:xfrm>
        </p:spPr>
        <p:txBody>
          <a:bodyPr>
            <a:normAutofit/>
          </a:bodyPr>
          <a:lstStyle/>
          <a:p>
            <a:r>
              <a:rPr lang="es-419" b="1"/>
              <a:t>Eventos o noticias mundiales	</a:t>
            </a:r>
          </a:p>
          <a:p>
            <a:pPr lvl="1"/>
            <a:r>
              <a:rPr lang="es-419" b="1"/>
              <a:t>General</a:t>
            </a:r>
          </a:p>
          <a:p>
            <a:pPr lvl="2"/>
            <a:r>
              <a:rPr lang="es-ES"/>
              <a:t>Estados Unidos (6396551)</a:t>
            </a:r>
          </a:p>
          <a:p>
            <a:pPr lvl="2"/>
            <a:r>
              <a:rPr lang="es-ES"/>
              <a:t>India (4562414)</a:t>
            </a:r>
          </a:p>
          <a:p>
            <a:pPr lvl="2"/>
            <a:r>
              <a:rPr lang="es-ES"/>
              <a:t>Brasil (4238446)</a:t>
            </a:r>
          </a:p>
          <a:p>
            <a:pPr lvl="2"/>
            <a:r>
              <a:rPr lang="es-ES"/>
              <a:t>Rusia (1042836)</a:t>
            </a:r>
          </a:p>
          <a:p>
            <a:pPr lvl="2"/>
            <a:endParaRPr lang="es-ES" b="1"/>
          </a:p>
        </p:txBody>
      </p:sp>
      <p:sp>
        <p:nvSpPr>
          <p:cNvPr id="6" name="Marcador de contenido 2"/>
          <p:cNvSpPr txBox="1">
            <a:spLocks/>
          </p:cNvSpPr>
          <p:nvPr/>
        </p:nvSpPr>
        <p:spPr>
          <a:xfrm>
            <a:off x="5969601" y="1961727"/>
            <a:ext cx="5886067" cy="461249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lvl="1"/>
            <a:r>
              <a:rPr lang="es-419" b="1"/>
              <a:t>Covid19_asia</a:t>
            </a:r>
          </a:p>
          <a:p>
            <a:pPr lvl="2" algn="just"/>
            <a:r>
              <a:rPr lang="es-ES"/>
              <a:t>India (una máxima de casos confirmados de 990795)</a:t>
            </a:r>
          </a:p>
          <a:p>
            <a:pPr lvl="2" algn="just"/>
            <a:r>
              <a:rPr lang="es-ES"/>
              <a:t>Irán (una máxima de casos confirmados de 395448)</a:t>
            </a:r>
          </a:p>
          <a:p>
            <a:pPr lvl="2" algn="just"/>
            <a:r>
              <a:rPr lang="es-ES"/>
              <a:t>Bangladesh (una máxima de casos confirmados de 332970) </a:t>
            </a:r>
          </a:p>
          <a:p>
            <a:pPr lvl="2" algn="just"/>
            <a:r>
              <a:rPr lang="es-ES"/>
              <a:t>Arabia Saudita (una máxima de casos confirmados de 323720)</a:t>
            </a:r>
          </a:p>
          <a:p>
            <a:pPr lvl="1"/>
            <a:r>
              <a:rPr lang="es-419"/>
              <a:t>Septiembre es el mes en donde más personas fallecieron. (28282).</a:t>
            </a:r>
          </a:p>
          <a:p>
            <a:pPr lvl="1"/>
            <a:r>
              <a:rPr lang="es-419"/>
              <a:t>El último trimestre (julio, agosto, septiembre) ha sido donde más personas se han recuperado (226274).</a:t>
            </a:r>
            <a:endParaRPr lang="es-ES"/>
          </a:p>
        </p:txBody>
      </p:sp>
    </p:spTree>
    <p:extLst>
      <p:ext uri="{BB962C8B-B14F-4D97-AF65-F5344CB8AC3E}">
        <p14:creationId xmlns:p14="http://schemas.microsoft.com/office/powerpoint/2010/main" val="2466317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2"/>
          <p:cNvSpPr txBox="1">
            <a:spLocks/>
          </p:cNvSpPr>
          <p:nvPr/>
        </p:nvSpPr>
        <p:spPr>
          <a:xfrm>
            <a:off x="6079959" y="1898665"/>
            <a:ext cx="5886067" cy="461249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lvl="1"/>
            <a:r>
              <a:rPr lang="es-419" b="1"/>
              <a:t>Covid19_asia</a:t>
            </a:r>
          </a:p>
          <a:p>
            <a:pPr lvl="2" algn="just"/>
            <a:r>
              <a:rPr lang="es-ES"/>
              <a:t>Brasil (una máxima de casos confirmados de 874754)</a:t>
            </a:r>
          </a:p>
          <a:p>
            <a:pPr lvl="2" algn="just"/>
            <a:r>
              <a:rPr lang="es-ES"/>
              <a:t>Argentina (una máxima de casos confirmados de 524198)</a:t>
            </a:r>
          </a:p>
          <a:p>
            <a:pPr lvl="2" algn="just"/>
            <a:r>
              <a:rPr lang="es-ES"/>
              <a:t>Perú (una máxima de casos confirmados de 328903) </a:t>
            </a:r>
          </a:p>
          <a:p>
            <a:pPr lvl="2" algn="just"/>
            <a:r>
              <a:rPr lang="es-ES"/>
              <a:t>Chile (una máxima de casos confirmados de 278713)</a:t>
            </a:r>
          </a:p>
          <a:p>
            <a:pPr lvl="1"/>
            <a:r>
              <a:rPr lang="es-419"/>
              <a:t>Septiembre es el mes en donde más personas se han recuperado. (722025).</a:t>
            </a:r>
          </a:p>
          <a:p>
            <a:pPr lvl="1"/>
            <a:r>
              <a:rPr lang="es-419"/>
              <a:t>Agosto es el mes en donde más personas fallecieron. (42072).</a:t>
            </a:r>
          </a:p>
        </p:txBody>
      </p:sp>
      <p:sp>
        <p:nvSpPr>
          <p:cNvPr id="6" name="Marcador de contenido 2"/>
          <p:cNvSpPr txBox="1">
            <a:spLocks/>
          </p:cNvSpPr>
          <p:nvPr/>
        </p:nvSpPr>
        <p:spPr>
          <a:xfrm>
            <a:off x="0" y="442982"/>
            <a:ext cx="5886067" cy="461249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lvl="1"/>
            <a:r>
              <a:rPr lang="es-419" b="1"/>
              <a:t>Covid19_asia</a:t>
            </a:r>
          </a:p>
          <a:p>
            <a:pPr lvl="2" algn="just"/>
            <a:r>
              <a:rPr lang="es-ES"/>
              <a:t>Rusia (una máxima de casos confirmados de 405843)</a:t>
            </a:r>
          </a:p>
          <a:p>
            <a:pPr lvl="2" algn="just"/>
            <a:r>
              <a:rPr lang="es-ES"/>
              <a:t>Francia (una máxima de casos confirmados de 372501)</a:t>
            </a:r>
          </a:p>
          <a:p>
            <a:pPr lvl="2" algn="just"/>
            <a:r>
              <a:rPr lang="es-ES"/>
              <a:t>Reino Unido (una máxima de casos confirmados de 309133) </a:t>
            </a:r>
          </a:p>
          <a:p>
            <a:pPr lvl="2" algn="just"/>
            <a:r>
              <a:rPr lang="es-ES"/>
              <a:t>España (una máxima de casos confirmados de 236899)</a:t>
            </a:r>
          </a:p>
          <a:p>
            <a:pPr lvl="1"/>
            <a:r>
              <a:rPr lang="es-419"/>
              <a:t>El último trimestre (julio, agosto, septiembre) ha sido donde más personas  han fallecido (42072).</a:t>
            </a:r>
            <a:endParaRPr lang="es-ES"/>
          </a:p>
          <a:p>
            <a:pPr lvl="1"/>
            <a:r>
              <a:rPr lang="es-419"/>
              <a:t>El último trimestre (julio, agosto, septiembre) ha sido donde más personas se han recuperado (226274).</a:t>
            </a:r>
            <a:endParaRPr lang="es-ES"/>
          </a:p>
        </p:txBody>
      </p:sp>
    </p:spTree>
    <p:extLst>
      <p:ext uri="{BB962C8B-B14F-4D97-AF65-F5344CB8AC3E}">
        <p14:creationId xmlns:p14="http://schemas.microsoft.com/office/powerpoint/2010/main" val="3049122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8EE589-7C27-EC41-9B18-1F615B66ACFA}"/>
              </a:ext>
            </a:extLst>
          </p:cNvPr>
          <p:cNvSpPr>
            <a:spLocks noGrp="1"/>
          </p:cNvSpPr>
          <p:nvPr>
            <p:ph type="title"/>
          </p:nvPr>
        </p:nvSpPr>
        <p:spPr/>
        <p:txBody>
          <a:bodyPr/>
          <a:lstStyle/>
          <a:p>
            <a:r>
              <a:rPr lang="es-US" b="1"/>
              <a:t>Resultados obtenidos</a:t>
            </a:r>
          </a:p>
        </p:txBody>
      </p:sp>
      <p:sp>
        <p:nvSpPr>
          <p:cNvPr id="3" name="Marcador de contenido 2">
            <a:extLst>
              <a:ext uri="{FF2B5EF4-FFF2-40B4-BE49-F238E27FC236}">
                <a16:creationId xmlns:a16="http://schemas.microsoft.com/office/drawing/2014/main" id="{4634A09E-42D6-D843-BB43-7B4A54B05EE3}"/>
              </a:ext>
            </a:extLst>
          </p:cNvPr>
          <p:cNvSpPr>
            <a:spLocks noGrp="1"/>
          </p:cNvSpPr>
          <p:nvPr>
            <p:ph idx="1"/>
          </p:nvPr>
        </p:nvSpPr>
        <p:spPr/>
        <p:txBody>
          <a:bodyPr/>
          <a:lstStyle/>
          <a:p>
            <a:r>
              <a:rPr lang="es-US" b="1"/>
              <a:t>Votos por candidato.</a:t>
            </a:r>
          </a:p>
          <a:p>
            <a:pPr marL="457200" lvl="1" indent="0">
              <a:buNone/>
            </a:pPr>
            <a:r>
              <a:rPr lang="es-US"/>
              <a:t>Se nota una notoria preferencia por Rafael Correa, seguido de Leonidas Iza. Como data la misma encuesta esta fue realizada en el primer bimestre del año es por eso que Rafael Correa tiene una buena postura.</a:t>
            </a:r>
          </a:p>
          <a:p>
            <a:pPr marL="400050"/>
            <a:r>
              <a:rPr lang="es-US" b="1"/>
              <a:t>Votos por cada país.</a:t>
            </a:r>
          </a:p>
          <a:p>
            <a:pPr marL="457200" lvl="1" indent="0">
              <a:buNone/>
            </a:pPr>
            <a:r>
              <a:rPr lang="es-US"/>
              <a:t>Esta encuesta llegó a una cantidad de 12 países. Pero en esta visualización solo se analizaron 5 de los cuales se nota a simple vista la gran participación de los ecuatorianos.</a:t>
            </a:r>
          </a:p>
        </p:txBody>
      </p:sp>
    </p:spTree>
    <p:extLst>
      <p:ext uri="{BB962C8B-B14F-4D97-AF65-F5344CB8AC3E}">
        <p14:creationId xmlns:p14="http://schemas.microsoft.com/office/powerpoint/2010/main" val="15534621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63A14DC-4279-8A41-BEA8-2E986982C85E}"/>
              </a:ext>
            </a:extLst>
          </p:cNvPr>
          <p:cNvSpPr>
            <a:spLocks noGrp="1"/>
          </p:cNvSpPr>
          <p:nvPr>
            <p:ph idx="1"/>
          </p:nvPr>
        </p:nvSpPr>
        <p:spPr>
          <a:xfrm>
            <a:off x="1270309" y="1331259"/>
            <a:ext cx="8946541" cy="4195481"/>
          </a:xfrm>
        </p:spPr>
        <p:txBody>
          <a:bodyPr/>
          <a:lstStyle/>
          <a:p>
            <a:r>
              <a:rPr lang="es-US" b="1"/>
              <a:t>Votos por cada candidato en cada país.</a:t>
            </a:r>
          </a:p>
          <a:p>
            <a:pPr marL="457200" lvl="1" indent="0">
              <a:buNone/>
            </a:pPr>
            <a:r>
              <a:rPr lang="es-US"/>
              <a:t>Se nota una importante ventaja de Rafael Correa generalmente pero esta se sigue manteniendo en los 5 países que más participación han tenido. Comp dato curioso se puede notar muy poco apoyo hacia Guillermo Lasso.</a:t>
            </a:r>
          </a:p>
          <a:p>
            <a:pPr marL="400050"/>
            <a:r>
              <a:rPr lang="es-US" b="1"/>
              <a:t> 10 regiones o provincias más mencionadas.</a:t>
            </a:r>
          </a:p>
          <a:p>
            <a:pPr marL="457200" lvl="1" indent="0">
              <a:buNone/>
            </a:pPr>
            <a:r>
              <a:rPr lang="es-US"/>
              <a:t>Se nota que provincias relativamente pequeñas como las provincias de Loja, Azuay y Manabi tiene una gran participación. Además de una notoria participación de algunos importantes estados de los Estados Unidos.</a:t>
            </a:r>
            <a:r>
              <a:rPr lang="es-US" b="1"/>
              <a:t> </a:t>
            </a:r>
          </a:p>
        </p:txBody>
      </p:sp>
    </p:spTree>
    <p:extLst>
      <p:ext uri="{BB962C8B-B14F-4D97-AF65-F5344CB8AC3E}">
        <p14:creationId xmlns:p14="http://schemas.microsoft.com/office/powerpoint/2010/main" val="3749894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useBgFill="1">
        <p:nvSpPr>
          <p:cNvPr id="24" name="Rectangle 20">
            <a:extLst>
              <a:ext uri="{FF2B5EF4-FFF2-40B4-BE49-F238E27FC236}">
                <a16:creationId xmlns:a16="http://schemas.microsoft.com/office/drawing/2014/main" id="{DDBA86CC-34C3-43C1-B328-62490FE69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752D8E8-31BE-4C4F-9B8F-BFAC534ECBA3}"/>
              </a:ext>
            </a:extLst>
          </p:cNvPr>
          <p:cNvSpPr>
            <a:spLocks noGrp="1"/>
          </p:cNvSpPr>
          <p:nvPr>
            <p:ph type="title"/>
          </p:nvPr>
        </p:nvSpPr>
        <p:spPr>
          <a:xfrm>
            <a:off x="509369" y="438222"/>
            <a:ext cx="5981407" cy="818972"/>
          </a:xfrm>
        </p:spPr>
        <p:txBody>
          <a:bodyPr>
            <a:normAutofit/>
          </a:bodyPr>
          <a:lstStyle/>
          <a:p>
            <a:pPr algn="r"/>
            <a:r>
              <a:rPr lang="es-US" b="1">
                <a:solidFill>
                  <a:schemeClr val="tx1"/>
                </a:solidFill>
                <a:ea typeface="+mj-lt"/>
                <a:cs typeface="+mj-lt"/>
              </a:rPr>
              <a:t>Resultados obtenidos</a:t>
            </a:r>
            <a:endParaRPr lang="es-ES">
              <a:solidFill>
                <a:schemeClr val="tx1"/>
              </a:solidFill>
            </a:endParaRPr>
          </a:p>
        </p:txBody>
      </p:sp>
      <p:sp>
        <p:nvSpPr>
          <p:cNvPr id="26" name="Rectangle 22">
            <a:extLst>
              <a:ext uri="{FF2B5EF4-FFF2-40B4-BE49-F238E27FC236}">
                <a16:creationId xmlns:a16="http://schemas.microsoft.com/office/drawing/2014/main" id="{9CF4C9D6-90BC-48A0-91E8-0F0373CA1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Marcador de contenido 2">
            <a:extLst>
              <a:ext uri="{FF2B5EF4-FFF2-40B4-BE49-F238E27FC236}">
                <a16:creationId xmlns:a16="http://schemas.microsoft.com/office/drawing/2014/main" id="{B7D55935-E7DC-447D-A0F7-ECE5C58A9B43}"/>
              </a:ext>
            </a:extLst>
          </p:cNvPr>
          <p:cNvSpPr>
            <a:spLocks noGrp="1"/>
          </p:cNvSpPr>
          <p:nvPr>
            <p:ph idx="1"/>
          </p:nvPr>
        </p:nvSpPr>
        <p:spPr>
          <a:xfrm>
            <a:off x="1119806" y="1645920"/>
            <a:ext cx="6294448" cy="4470821"/>
          </a:xfrm>
        </p:spPr>
        <p:txBody>
          <a:bodyPr vert="horz" lIns="91440" tIns="45720" rIns="91440" bIns="45720" rtlCol="0">
            <a:normAutofit/>
          </a:bodyPr>
          <a:lstStyle/>
          <a:p>
            <a:r>
              <a:rPr lang="es" sz="2800" b="1">
                <a:ea typeface="+mj-lt"/>
                <a:cs typeface="+mj-lt"/>
              </a:rPr>
              <a:t>Ventas totales por género</a:t>
            </a:r>
            <a:r>
              <a:rPr lang="es-ES" sz="2800">
                <a:ea typeface="+mj-lt"/>
                <a:cs typeface="+mj-lt"/>
              </a:rPr>
              <a:t> : Acción</a:t>
            </a:r>
          </a:p>
          <a:p>
            <a:r>
              <a:rPr lang="es" sz="2800" b="1">
                <a:ea typeface="+mj-lt"/>
                <a:cs typeface="+mj-lt"/>
              </a:rPr>
              <a:t>Ventas por países</a:t>
            </a:r>
            <a:r>
              <a:rPr lang="es-ES" sz="2800">
                <a:ea typeface="+mj-lt"/>
                <a:cs typeface="+mj-lt"/>
              </a:rPr>
              <a:t> : Norte América</a:t>
            </a:r>
          </a:p>
          <a:p>
            <a:r>
              <a:rPr lang="es" sz="2800" b="1">
                <a:ea typeface="+mj-lt"/>
                <a:cs typeface="+mj-lt"/>
              </a:rPr>
              <a:t>Ventas globales por plataforma</a:t>
            </a:r>
            <a:r>
              <a:rPr lang="es-ES" sz="2800">
                <a:ea typeface="+mj-lt"/>
                <a:cs typeface="+mj-lt"/>
              </a:rPr>
              <a:t> : PS2</a:t>
            </a:r>
          </a:p>
          <a:p>
            <a:r>
              <a:rPr lang="es" sz="2800" b="1">
                <a:ea typeface="+mj-lt"/>
                <a:cs typeface="+mj-lt"/>
              </a:rPr>
              <a:t>Ventas globales por editor: </a:t>
            </a:r>
            <a:r>
              <a:rPr lang="es" sz="2800">
                <a:ea typeface="+mj-lt"/>
                <a:cs typeface="+mj-lt"/>
              </a:rPr>
              <a:t>Nintendo</a:t>
            </a:r>
            <a:endParaRPr lang="es-ES" sz="2800"/>
          </a:p>
          <a:p>
            <a:endParaRPr lang="es-ES" sz="2800"/>
          </a:p>
        </p:txBody>
      </p:sp>
    </p:spTree>
    <p:extLst>
      <p:ext uri="{BB962C8B-B14F-4D97-AF65-F5344CB8AC3E}">
        <p14:creationId xmlns:p14="http://schemas.microsoft.com/office/powerpoint/2010/main" val="72340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b="1"/>
              <a:t>Conclusiones y recomendaciones</a:t>
            </a:r>
            <a:endParaRPr lang="es-ES" b="1"/>
          </a:p>
        </p:txBody>
      </p:sp>
      <p:sp>
        <p:nvSpPr>
          <p:cNvPr id="3" name="Marcador de contenido 2"/>
          <p:cNvSpPr>
            <a:spLocks noGrp="1"/>
          </p:cNvSpPr>
          <p:nvPr>
            <p:ph idx="1"/>
          </p:nvPr>
        </p:nvSpPr>
        <p:spPr/>
        <p:txBody>
          <a:bodyPr/>
          <a:lstStyle/>
          <a:p>
            <a:pPr lvl="0" algn="just"/>
            <a:r>
              <a:rPr lang="es-ES"/>
              <a:t>La importación y exportación de datos es algo que se debe hacer para cumplir la arquitectura del proyecto, así que, hay que saber bien la estructura de los datos para no tener problemas al momento de exportar o importar estos.</a:t>
            </a:r>
          </a:p>
          <a:p>
            <a:pPr lvl="0" algn="just"/>
            <a:r>
              <a:rPr lang="es-ES"/>
              <a:t>La limpieza de datos es un tema importante que se debe hacer para que al momento de realizar las visualizaciones estas puedan ser lo más exacta posibles y puedan cumplir con su propósito.</a:t>
            </a:r>
          </a:p>
          <a:p>
            <a:pPr lvl="0" algn="just"/>
            <a:r>
              <a:rPr lang="es-ES"/>
              <a:t>La información que se puede obtener en base a los datos obtenidos es muy importante y variada, hemos visto como la información construye y nos da una idea clara de preferencias e ideas, de que se está hablando actualmente.</a:t>
            </a:r>
          </a:p>
          <a:p>
            <a:endParaRPr lang="es-ES"/>
          </a:p>
        </p:txBody>
      </p:sp>
    </p:spTree>
    <p:extLst>
      <p:ext uri="{BB962C8B-B14F-4D97-AF65-F5344CB8AC3E}">
        <p14:creationId xmlns:p14="http://schemas.microsoft.com/office/powerpoint/2010/main" val="1880142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b="1"/>
              <a:t>Desafíos y problemas encontrados</a:t>
            </a:r>
            <a:endParaRPr lang="es-ES" b="1"/>
          </a:p>
        </p:txBody>
      </p:sp>
      <p:sp>
        <p:nvSpPr>
          <p:cNvPr id="3" name="Marcador de contenido 2"/>
          <p:cNvSpPr>
            <a:spLocks noGrp="1"/>
          </p:cNvSpPr>
          <p:nvPr>
            <p:ph idx="1"/>
          </p:nvPr>
        </p:nvSpPr>
        <p:spPr/>
        <p:txBody>
          <a:bodyPr/>
          <a:lstStyle/>
          <a:p>
            <a:pPr algn="just"/>
            <a:r>
              <a:rPr lang="es-ES"/>
              <a:t>Uno de los problemas encontrados fue que MySQL no permite importar un CSV con una gran cantidad de información, es por esta razón que se tuvo que reducir en gran cantidad los datos para poder subir a la Base de Datos.</a:t>
            </a:r>
          </a:p>
          <a:p>
            <a:pPr algn="just"/>
            <a:r>
              <a:rPr lang="es-ES"/>
              <a:t>Otro problema presentado fue que no existe el complemento input de MongoDB usando Logstash, una de las soluciones fue tomar los datos de MongoDB y moverlos a CouchDB desde el cual se integraran a Elasticsearch en un índice. Se descargo cada una de las colecciones y se las agregaron a una sola base de datos. </a:t>
            </a:r>
          </a:p>
          <a:p>
            <a:endParaRPr lang="es-ES"/>
          </a:p>
        </p:txBody>
      </p:sp>
    </p:spTree>
    <p:extLst>
      <p:ext uri="{BB962C8B-B14F-4D97-AF65-F5344CB8AC3E}">
        <p14:creationId xmlns:p14="http://schemas.microsoft.com/office/powerpoint/2010/main" val="3757287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029241"/>
          </a:xfrm>
        </p:spPr>
        <p:txBody>
          <a:bodyPr/>
          <a:lstStyle/>
          <a:p>
            <a:r>
              <a:rPr lang="es-419" b="1"/>
              <a:t>Objetivos</a:t>
            </a:r>
            <a:endParaRPr lang="es-ES" b="1"/>
          </a:p>
        </p:txBody>
      </p:sp>
      <p:sp>
        <p:nvSpPr>
          <p:cNvPr id="3" name="Marcador de contenido 2"/>
          <p:cNvSpPr>
            <a:spLocks noGrp="1"/>
          </p:cNvSpPr>
          <p:nvPr>
            <p:ph idx="1"/>
          </p:nvPr>
        </p:nvSpPr>
        <p:spPr>
          <a:xfrm>
            <a:off x="1103312" y="1481960"/>
            <a:ext cx="9774895" cy="4766440"/>
          </a:xfrm>
        </p:spPr>
        <p:txBody>
          <a:bodyPr>
            <a:normAutofit/>
          </a:bodyPr>
          <a:lstStyle/>
          <a:p>
            <a:pPr algn="just"/>
            <a:r>
              <a:rPr lang="es-419" b="1"/>
              <a:t>Objetivo General</a:t>
            </a:r>
          </a:p>
          <a:p>
            <a:pPr lvl="1" algn="just"/>
            <a:r>
              <a:rPr lang="es-ES"/>
              <a:t>Analizar los datos recopilados de diferentes fuentes, utilizando diferentes herramientas para la recolección, ilustración, e interpretación de estos.</a:t>
            </a:r>
            <a:endParaRPr lang="es-419" b="1"/>
          </a:p>
          <a:p>
            <a:pPr algn="just"/>
            <a:r>
              <a:rPr lang="es-419" b="1"/>
              <a:t>Objetivos Específicos</a:t>
            </a:r>
          </a:p>
          <a:p>
            <a:pPr lvl="1" algn="just"/>
            <a:r>
              <a:rPr lang="es-ES"/>
              <a:t>Definir una arquitectura que indique el flujo que lleva la investigación desde la recolección de datos hasta su interpretación.</a:t>
            </a:r>
            <a:endParaRPr lang="es-ES" sz="1600"/>
          </a:p>
          <a:p>
            <a:pPr lvl="1" algn="just"/>
            <a:r>
              <a:rPr lang="es-ES"/>
              <a:t>Recolectar los datos de diferentes fuentes y almacenarlos en distintas bases de datos SQL y No SQL usando distintos scripts.</a:t>
            </a:r>
          </a:p>
          <a:p>
            <a:pPr lvl="1" algn="just"/>
            <a:r>
              <a:rPr lang="es-ES"/>
              <a:t>Concentrar los datos en una herramienta de colección de datos masivos.</a:t>
            </a:r>
          </a:p>
          <a:p>
            <a:pPr lvl="1" algn="just"/>
            <a:r>
              <a:rPr lang="es-ES"/>
              <a:t>Generar dashboards o visualizaciones que ilustren todos los tipos de datos recolectados.</a:t>
            </a:r>
          </a:p>
          <a:p>
            <a:pPr lvl="1" algn="just"/>
            <a:r>
              <a:rPr lang="es-ES"/>
              <a:t>Interpretar las distintas visualizaciones y dashboards obtenidos y reportar los resultados obtenidos con los datos recolectados.</a:t>
            </a:r>
          </a:p>
          <a:p>
            <a:pPr lvl="1"/>
            <a:endParaRPr lang="es-419" b="1"/>
          </a:p>
        </p:txBody>
      </p:sp>
    </p:spTree>
    <p:extLst>
      <p:ext uri="{BB962C8B-B14F-4D97-AF65-F5344CB8AC3E}">
        <p14:creationId xmlns:p14="http://schemas.microsoft.com/office/powerpoint/2010/main" val="4047862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6125" y="452718"/>
            <a:ext cx="10152992" cy="1400530"/>
          </a:xfrm>
        </p:spPr>
        <p:txBody>
          <a:bodyPr/>
          <a:lstStyle/>
          <a:p>
            <a:r>
              <a:rPr lang="es-419" b="1"/>
              <a:t>Descripción del equipo de trabajo y actividades realizadas por cada uno</a:t>
            </a:r>
            <a:endParaRPr lang="es-ES" b="1"/>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1057860093"/>
              </p:ext>
            </p:extLst>
          </p:nvPr>
        </p:nvGraphicFramePr>
        <p:xfrm>
          <a:off x="772510" y="1839536"/>
          <a:ext cx="10121462" cy="4750449"/>
        </p:xfrm>
        <a:graphic>
          <a:graphicData uri="http://schemas.openxmlformats.org/drawingml/2006/table">
            <a:tbl>
              <a:tblPr firstRow="1" firstCol="1">
                <a:tableStyleId>{5C22544A-7EE6-4342-B048-85BDC9FD1C3A}</a:tableStyleId>
              </a:tblPr>
              <a:tblGrid>
                <a:gridCol w="1997657">
                  <a:extLst>
                    <a:ext uri="{9D8B030D-6E8A-4147-A177-3AD203B41FA5}">
                      <a16:colId xmlns:a16="http://schemas.microsoft.com/office/drawing/2014/main" val="20000"/>
                    </a:ext>
                  </a:extLst>
                </a:gridCol>
                <a:gridCol w="8123805">
                  <a:extLst>
                    <a:ext uri="{9D8B030D-6E8A-4147-A177-3AD203B41FA5}">
                      <a16:colId xmlns:a16="http://schemas.microsoft.com/office/drawing/2014/main" val="20001"/>
                    </a:ext>
                  </a:extLst>
                </a:gridCol>
              </a:tblGrid>
              <a:tr h="235352">
                <a:tc>
                  <a:txBody>
                    <a:bodyPr/>
                    <a:lstStyle/>
                    <a:p>
                      <a:pPr>
                        <a:lnSpc>
                          <a:spcPct val="107000"/>
                        </a:lnSpc>
                        <a:spcAft>
                          <a:spcPts val="0"/>
                        </a:spcAft>
                      </a:pPr>
                      <a:r>
                        <a:rPr lang="es-EC" sz="1100">
                          <a:effectLst/>
                        </a:rPr>
                        <a:t>Nombre</a:t>
                      </a:r>
                      <a:endParaRPr lang="es-ES" sz="1000">
                        <a:effectLst/>
                        <a:latin typeface="Calibri" panose="020F0502020204030204" pitchFamily="34" charset="0"/>
                        <a:ea typeface="Calibri" panose="020F0502020204030204" pitchFamily="34" charset="0"/>
                        <a:cs typeface="Arial" panose="020B0604020202020204" pitchFamily="34" charset="0"/>
                      </a:endParaRPr>
                    </a:p>
                  </a:txBody>
                  <a:tcPr marL="63929" marR="63929" marT="0" marB="0"/>
                </a:tc>
                <a:tc>
                  <a:txBody>
                    <a:bodyPr/>
                    <a:lstStyle/>
                    <a:p>
                      <a:pPr>
                        <a:lnSpc>
                          <a:spcPct val="107000"/>
                        </a:lnSpc>
                        <a:spcAft>
                          <a:spcPts val="0"/>
                        </a:spcAft>
                      </a:pPr>
                      <a:r>
                        <a:rPr lang="es-EC" sz="1100">
                          <a:effectLst/>
                        </a:rPr>
                        <a:t>Tareas</a:t>
                      </a:r>
                      <a:endParaRPr lang="es-ES" sz="1000">
                        <a:effectLst/>
                        <a:latin typeface="Calibri" panose="020F0502020204030204" pitchFamily="34" charset="0"/>
                        <a:ea typeface="Calibri" panose="020F0502020204030204" pitchFamily="34" charset="0"/>
                        <a:cs typeface="Arial" panose="020B0604020202020204" pitchFamily="34" charset="0"/>
                      </a:endParaRPr>
                    </a:p>
                  </a:txBody>
                  <a:tcPr marL="63929" marR="63929" marT="0" marB="0"/>
                </a:tc>
                <a:extLst>
                  <a:ext uri="{0D108BD9-81ED-4DB2-BD59-A6C34878D82A}">
                    <a16:rowId xmlns:a16="http://schemas.microsoft.com/office/drawing/2014/main" val="10000"/>
                  </a:ext>
                </a:extLst>
              </a:tr>
              <a:tr h="761265">
                <a:tc>
                  <a:txBody>
                    <a:bodyPr/>
                    <a:lstStyle/>
                    <a:p>
                      <a:pPr>
                        <a:lnSpc>
                          <a:spcPct val="107000"/>
                        </a:lnSpc>
                        <a:spcAft>
                          <a:spcPts val="0"/>
                        </a:spcAft>
                      </a:pPr>
                      <a:r>
                        <a:rPr lang="es-EC" sz="1000">
                          <a:effectLst/>
                        </a:rPr>
                        <a:t>Miguel Jurado</a:t>
                      </a:r>
                      <a:endParaRPr lang="es-ES" sz="1000">
                        <a:effectLst/>
                        <a:latin typeface="Calibri" panose="020F0502020204030204" pitchFamily="34" charset="0"/>
                        <a:ea typeface="Calibri" panose="020F0502020204030204" pitchFamily="34" charset="0"/>
                        <a:cs typeface="Arial" panose="020B0604020202020204" pitchFamily="34" charset="0"/>
                      </a:endParaRPr>
                    </a:p>
                  </a:txBody>
                  <a:tcPr marL="63929" marR="63929" marT="0" marB="0"/>
                </a:tc>
                <a:tc>
                  <a:txBody>
                    <a:bodyPr/>
                    <a:lstStyle/>
                    <a:p>
                      <a:pPr marL="342900" lvl="0" indent="-342900">
                        <a:lnSpc>
                          <a:spcPct val="107000"/>
                        </a:lnSpc>
                        <a:spcAft>
                          <a:spcPts val="0"/>
                        </a:spcAft>
                        <a:buFont typeface="Symbol" panose="05050102010706020507" pitchFamily="18" charset="2"/>
                        <a:buChar char=""/>
                      </a:pPr>
                      <a:r>
                        <a:rPr lang="es-EC" sz="1000">
                          <a:effectLst/>
                        </a:rPr>
                        <a:t>Recopilar datos sobre videojuegos utilizando Kaggle para obtener la información.</a:t>
                      </a:r>
                      <a:endParaRPr lang="es-ES" sz="1000">
                        <a:effectLst/>
                      </a:endParaRPr>
                    </a:p>
                    <a:p>
                      <a:pPr marL="342900" lvl="0" indent="-342900">
                        <a:lnSpc>
                          <a:spcPct val="107000"/>
                        </a:lnSpc>
                        <a:spcAft>
                          <a:spcPts val="0"/>
                        </a:spcAft>
                        <a:buFont typeface="Symbol" panose="05050102010706020507" pitchFamily="18" charset="2"/>
                        <a:buChar char=""/>
                      </a:pPr>
                      <a:r>
                        <a:rPr lang="es-EC" sz="1000">
                          <a:effectLst/>
                        </a:rPr>
                        <a:t>Guardar dicha información en una Base de Datos SQL, en este caso MySQL.</a:t>
                      </a:r>
                      <a:endParaRPr lang="es-ES" sz="1000">
                        <a:effectLst/>
                      </a:endParaRPr>
                    </a:p>
                    <a:p>
                      <a:pPr marL="342900" lvl="0" indent="-342900">
                        <a:lnSpc>
                          <a:spcPct val="107000"/>
                        </a:lnSpc>
                        <a:spcAft>
                          <a:spcPts val="0"/>
                        </a:spcAft>
                        <a:buFont typeface="Symbol" panose="05050102010706020507" pitchFamily="18" charset="2"/>
                        <a:buChar char=""/>
                      </a:pPr>
                      <a:r>
                        <a:rPr lang="es-EC" sz="1000">
                          <a:effectLst/>
                        </a:rPr>
                        <a:t>Realizar las visualizaciones con la información obtenida utilizando PowerBI.</a:t>
                      </a:r>
                      <a:endParaRPr lang="es-ES" sz="1000">
                        <a:effectLst/>
                        <a:latin typeface="Calibri" panose="020F0502020204030204" pitchFamily="34" charset="0"/>
                        <a:ea typeface="Calibri" panose="020F0502020204030204" pitchFamily="34" charset="0"/>
                        <a:cs typeface="Arial" panose="020B0604020202020204" pitchFamily="34" charset="0"/>
                      </a:endParaRPr>
                    </a:p>
                  </a:txBody>
                  <a:tcPr marL="63929" marR="63929" marT="0" marB="0"/>
                </a:tc>
                <a:extLst>
                  <a:ext uri="{0D108BD9-81ED-4DB2-BD59-A6C34878D82A}">
                    <a16:rowId xmlns:a16="http://schemas.microsoft.com/office/drawing/2014/main" val="10001"/>
                  </a:ext>
                </a:extLst>
              </a:tr>
              <a:tr h="856366">
                <a:tc>
                  <a:txBody>
                    <a:bodyPr/>
                    <a:lstStyle/>
                    <a:p>
                      <a:pPr>
                        <a:lnSpc>
                          <a:spcPct val="107000"/>
                        </a:lnSpc>
                        <a:spcAft>
                          <a:spcPts val="0"/>
                        </a:spcAft>
                      </a:pPr>
                      <a:r>
                        <a:rPr lang="es-EC" sz="1000">
                          <a:effectLst/>
                        </a:rPr>
                        <a:t>Esteban Rios</a:t>
                      </a:r>
                      <a:endParaRPr lang="es-ES" sz="1000">
                        <a:effectLst/>
                        <a:latin typeface="Calibri" panose="020F0502020204030204" pitchFamily="34" charset="0"/>
                        <a:ea typeface="Calibri" panose="020F0502020204030204" pitchFamily="34" charset="0"/>
                        <a:cs typeface="Arial" panose="020B0604020202020204" pitchFamily="34" charset="0"/>
                      </a:endParaRPr>
                    </a:p>
                  </a:txBody>
                  <a:tcPr marL="63929" marR="63929" marT="0" marB="0"/>
                </a:tc>
                <a:tc>
                  <a:txBody>
                    <a:bodyPr/>
                    <a:lstStyle/>
                    <a:p>
                      <a:pPr marL="342900" lvl="0" indent="-342900">
                        <a:lnSpc>
                          <a:spcPct val="107000"/>
                        </a:lnSpc>
                        <a:spcAft>
                          <a:spcPts val="0"/>
                        </a:spcAft>
                        <a:buFont typeface="Symbol" panose="05050102010706020507" pitchFamily="18" charset="2"/>
                        <a:buChar char=""/>
                      </a:pPr>
                      <a:r>
                        <a:rPr lang="es-EC" sz="1000">
                          <a:effectLst/>
                        </a:rPr>
                        <a:t>Recopilar datos relacionados con el Covid-19 utilizando Kaggle para obtener la información.</a:t>
                      </a:r>
                      <a:endParaRPr lang="es-ES" sz="1000">
                        <a:effectLst/>
                      </a:endParaRPr>
                    </a:p>
                    <a:p>
                      <a:pPr marL="342900" lvl="0" indent="-342900">
                        <a:lnSpc>
                          <a:spcPct val="107000"/>
                        </a:lnSpc>
                        <a:spcAft>
                          <a:spcPts val="0"/>
                        </a:spcAft>
                        <a:buFont typeface="Symbol" panose="05050102010706020507" pitchFamily="18" charset="2"/>
                        <a:buChar char=""/>
                      </a:pPr>
                      <a:r>
                        <a:rPr lang="es-EC" sz="1000">
                          <a:effectLst/>
                        </a:rPr>
                        <a:t>Guardar dicha información en una Base de Datos SQL, en este caso MySQL.</a:t>
                      </a:r>
                      <a:endParaRPr lang="es-ES" sz="1000">
                        <a:effectLst/>
                      </a:endParaRPr>
                    </a:p>
                    <a:p>
                      <a:pPr marL="342900" lvl="0" indent="-342900">
                        <a:lnSpc>
                          <a:spcPct val="107000"/>
                        </a:lnSpc>
                        <a:spcAft>
                          <a:spcPts val="0"/>
                        </a:spcAft>
                        <a:buFont typeface="Symbol" panose="05050102010706020507" pitchFamily="18" charset="2"/>
                        <a:buChar char=""/>
                      </a:pPr>
                      <a:r>
                        <a:rPr lang="es-EC" sz="1000">
                          <a:effectLst/>
                        </a:rPr>
                        <a:t>Realizar las visualizaciones con la información obtenida utilizando PowerBI.</a:t>
                      </a:r>
                      <a:endParaRPr lang="es-ES" sz="1000">
                        <a:effectLst/>
                        <a:latin typeface="Calibri" panose="020F0502020204030204" pitchFamily="34" charset="0"/>
                        <a:ea typeface="Calibri" panose="020F0502020204030204" pitchFamily="34" charset="0"/>
                        <a:cs typeface="Arial" panose="020B0604020202020204" pitchFamily="34" charset="0"/>
                      </a:endParaRPr>
                    </a:p>
                  </a:txBody>
                  <a:tcPr marL="63929" marR="63929" marT="0" marB="0"/>
                </a:tc>
                <a:extLst>
                  <a:ext uri="{0D108BD9-81ED-4DB2-BD59-A6C34878D82A}">
                    <a16:rowId xmlns:a16="http://schemas.microsoft.com/office/drawing/2014/main" val="10002"/>
                  </a:ext>
                </a:extLst>
              </a:tr>
              <a:tr h="1622878">
                <a:tc>
                  <a:txBody>
                    <a:bodyPr/>
                    <a:lstStyle/>
                    <a:p>
                      <a:pPr>
                        <a:lnSpc>
                          <a:spcPct val="107000"/>
                        </a:lnSpc>
                        <a:spcAft>
                          <a:spcPts val="0"/>
                        </a:spcAft>
                      </a:pPr>
                      <a:r>
                        <a:rPr lang="es-EC" sz="1000">
                          <a:effectLst/>
                        </a:rPr>
                        <a:t>Freddy Valverde</a:t>
                      </a:r>
                      <a:endParaRPr lang="es-ES" sz="1000">
                        <a:effectLst/>
                        <a:latin typeface="Calibri" panose="020F0502020204030204" pitchFamily="34" charset="0"/>
                        <a:ea typeface="Calibri" panose="020F0502020204030204" pitchFamily="34" charset="0"/>
                        <a:cs typeface="Arial" panose="020B0604020202020204" pitchFamily="34" charset="0"/>
                      </a:endParaRPr>
                    </a:p>
                  </a:txBody>
                  <a:tcPr marL="63929" marR="63929" marT="0" marB="0"/>
                </a:tc>
                <a:tc>
                  <a:txBody>
                    <a:bodyPr/>
                    <a:lstStyle/>
                    <a:p>
                      <a:pPr marL="342900" lvl="0" indent="-342900">
                        <a:lnSpc>
                          <a:spcPct val="107000"/>
                        </a:lnSpc>
                        <a:spcAft>
                          <a:spcPts val="0"/>
                        </a:spcAft>
                        <a:buFont typeface="Symbol" panose="05050102010706020507" pitchFamily="18" charset="2"/>
                        <a:buChar char=""/>
                      </a:pPr>
                      <a:r>
                        <a:rPr lang="es-EC" sz="1000">
                          <a:effectLst/>
                        </a:rPr>
                        <a:t>Recopilar datos sobre el pulso político por provincias en Ecuador, listas y candidatos, presidenciales y diputados, a través de Twitter utilizando un script de Python.</a:t>
                      </a:r>
                      <a:endParaRPr lang="es-ES" sz="1000">
                        <a:effectLst/>
                      </a:endParaRPr>
                    </a:p>
                    <a:p>
                      <a:pPr marL="342900" lvl="0" indent="-342900">
                        <a:lnSpc>
                          <a:spcPct val="107000"/>
                        </a:lnSpc>
                        <a:spcAft>
                          <a:spcPts val="0"/>
                        </a:spcAft>
                        <a:buFont typeface="Symbol" panose="05050102010706020507" pitchFamily="18" charset="2"/>
                        <a:buChar char=""/>
                      </a:pPr>
                      <a:r>
                        <a:rPr lang="es-EC" sz="1000">
                          <a:effectLst/>
                        </a:rPr>
                        <a:t>Guardar la información obtenida en un Base de Datos NoSQL, en este caso CouchDB.</a:t>
                      </a:r>
                      <a:endParaRPr lang="es-ES" sz="1000">
                        <a:effectLst/>
                      </a:endParaRPr>
                    </a:p>
                    <a:p>
                      <a:pPr marL="342900" lvl="0" indent="-342900">
                        <a:lnSpc>
                          <a:spcPct val="107000"/>
                        </a:lnSpc>
                        <a:spcAft>
                          <a:spcPts val="0"/>
                        </a:spcAft>
                        <a:buFont typeface="Symbol" panose="05050102010706020507" pitchFamily="18" charset="2"/>
                        <a:buChar char=""/>
                      </a:pPr>
                      <a:r>
                        <a:rPr lang="es-EC" sz="1000">
                          <a:effectLst/>
                        </a:rPr>
                        <a:t>Exportar esta información a ElasticSearch para crear un nuevo índice y poder realizar las visualizaciones en tiempo real utilizando Kibana.</a:t>
                      </a:r>
                      <a:endParaRPr lang="es-ES" sz="1000">
                        <a:effectLst/>
                      </a:endParaRPr>
                    </a:p>
                    <a:p>
                      <a:pPr marL="342900" lvl="0" indent="-342900">
                        <a:lnSpc>
                          <a:spcPct val="107000"/>
                        </a:lnSpc>
                        <a:spcAft>
                          <a:spcPts val="0"/>
                        </a:spcAft>
                        <a:buFont typeface="Symbol" panose="05050102010706020507" pitchFamily="18" charset="2"/>
                        <a:buChar char=""/>
                      </a:pPr>
                      <a:r>
                        <a:rPr lang="es-EC" sz="1000">
                          <a:effectLst/>
                        </a:rPr>
                        <a:t>A partir del tema de preferencia elegido que es “Test de Personalidad”, se realizara las respectivas tareas mencionadas anteriormente.</a:t>
                      </a:r>
                      <a:endParaRPr lang="es-ES" sz="1000">
                        <a:effectLst/>
                        <a:latin typeface="Calibri" panose="020F0502020204030204" pitchFamily="34" charset="0"/>
                        <a:ea typeface="Calibri" panose="020F0502020204030204" pitchFamily="34" charset="0"/>
                        <a:cs typeface="Arial" panose="020B0604020202020204" pitchFamily="34" charset="0"/>
                      </a:endParaRPr>
                    </a:p>
                  </a:txBody>
                  <a:tcPr marL="63929" marR="63929" marT="0" marB="0"/>
                </a:tc>
                <a:extLst>
                  <a:ext uri="{0D108BD9-81ED-4DB2-BD59-A6C34878D82A}">
                    <a16:rowId xmlns:a16="http://schemas.microsoft.com/office/drawing/2014/main" val="10003"/>
                  </a:ext>
                </a:extLst>
              </a:tr>
              <a:tr h="1274588">
                <a:tc>
                  <a:txBody>
                    <a:bodyPr/>
                    <a:lstStyle/>
                    <a:p>
                      <a:pPr>
                        <a:lnSpc>
                          <a:spcPct val="107000"/>
                        </a:lnSpc>
                        <a:spcAft>
                          <a:spcPts val="0"/>
                        </a:spcAft>
                      </a:pPr>
                      <a:r>
                        <a:rPr lang="es-EC" sz="1000">
                          <a:effectLst/>
                        </a:rPr>
                        <a:t>Marvin Zambrano</a:t>
                      </a:r>
                      <a:endParaRPr lang="es-ES" sz="1000">
                        <a:effectLst/>
                        <a:latin typeface="Calibri" panose="020F0502020204030204" pitchFamily="34" charset="0"/>
                        <a:ea typeface="Calibri" panose="020F0502020204030204" pitchFamily="34" charset="0"/>
                        <a:cs typeface="Arial" panose="020B0604020202020204" pitchFamily="34" charset="0"/>
                      </a:endParaRPr>
                    </a:p>
                  </a:txBody>
                  <a:tcPr marL="63929" marR="63929" marT="0" marB="0"/>
                </a:tc>
                <a:tc>
                  <a:txBody>
                    <a:bodyPr/>
                    <a:lstStyle/>
                    <a:p>
                      <a:pPr marL="342900" lvl="0" indent="-342900">
                        <a:lnSpc>
                          <a:spcPct val="107000"/>
                        </a:lnSpc>
                        <a:spcAft>
                          <a:spcPts val="0"/>
                        </a:spcAft>
                        <a:buFont typeface="Symbol" panose="05050102010706020507" pitchFamily="18" charset="2"/>
                        <a:buChar char=""/>
                      </a:pPr>
                      <a:r>
                        <a:rPr lang="es-EC" sz="1000">
                          <a:effectLst/>
                        </a:rPr>
                        <a:t>Recopilar datos sobre el pulso político en 20 ciudades principales de Ecuador, listas y candidatos, presidenciales y diputados, a través de Twitter utilizando un script de Python.</a:t>
                      </a:r>
                      <a:endParaRPr lang="es-ES" sz="1000">
                        <a:effectLst/>
                      </a:endParaRPr>
                    </a:p>
                    <a:p>
                      <a:pPr marL="342900" lvl="0" indent="-342900">
                        <a:lnSpc>
                          <a:spcPct val="107000"/>
                        </a:lnSpc>
                        <a:spcAft>
                          <a:spcPts val="0"/>
                        </a:spcAft>
                        <a:buFont typeface="Symbol" panose="05050102010706020507" pitchFamily="18" charset="2"/>
                        <a:buChar char=""/>
                      </a:pPr>
                      <a:r>
                        <a:rPr lang="es-EC" sz="1000">
                          <a:effectLst/>
                        </a:rPr>
                        <a:t>Guardar la información obtenida en un Base de Datos NoSQL, en este caso MongoDB.</a:t>
                      </a:r>
                      <a:endParaRPr lang="es-ES" sz="1000">
                        <a:effectLst/>
                      </a:endParaRPr>
                    </a:p>
                    <a:p>
                      <a:pPr marL="342900" lvl="0" indent="-342900">
                        <a:lnSpc>
                          <a:spcPct val="107000"/>
                        </a:lnSpc>
                        <a:spcAft>
                          <a:spcPts val="0"/>
                        </a:spcAft>
                        <a:buFont typeface="Symbol" panose="05050102010706020507" pitchFamily="18" charset="2"/>
                        <a:buChar char=""/>
                      </a:pPr>
                      <a:r>
                        <a:rPr lang="es-EC" sz="1000">
                          <a:effectLst/>
                        </a:rPr>
                        <a:t>Exportar esta información a ElasticSearch para crear un nuevo índice y poder realizar las visualizaciones en tiempo real utilizando Kibana.</a:t>
                      </a:r>
                      <a:endParaRPr lang="es-ES" sz="1000">
                        <a:effectLst/>
                      </a:endParaRPr>
                    </a:p>
                    <a:p>
                      <a:pPr>
                        <a:lnSpc>
                          <a:spcPct val="107000"/>
                        </a:lnSpc>
                        <a:spcAft>
                          <a:spcPts val="0"/>
                        </a:spcAft>
                      </a:pPr>
                      <a:r>
                        <a:rPr lang="es-EC" sz="1000">
                          <a:effectLst/>
                        </a:rPr>
                        <a:t> </a:t>
                      </a:r>
                      <a:endParaRPr lang="es-ES" sz="1000">
                        <a:effectLst/>
                        <a:latin typeface="Calibri" panose="020F0502020204030204" pitchFamily="34" charset="0"/>
                        <a:ea typeface="Calibri" panose="020F0502020204030204" pitchFamily="34" charset="0"/>
                        <a:cs typeface="Arial" panose="020B0604020202020204" pitchFamily="34" charset="0"/>
                      </a:endParaRPr>
                    </a:p>
                  </a:txBody>
                  <a:tcPr marL="63929" marR="63929"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38118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b="1"/>
              <a:t>Cronograma</a:t>
            </a:r>
            <a:endParaRPr lang="es-ES" b="1"/>
          </a:p>
        </p:txBody>
      </p:sp>
      <p:pic>
        <p:nvPicPr>
          <p:cNvPr id="5" name="Imagen 4"/>
          <p:cNvPicPr/>
          <p:nvPr/>
        </p:nvPicPr>
        <p:blipFill rotWithShape="1">
          <a:blip r:embed="rId2" cstate="print">
            <a:extLst>
              <a:ext uri="{28A0092B-C50C-407E-A947-70E740481C1C}">
                <a14:useLocalDpi xmlns:a14="http://schemas.microsoft.com/office/drawing/2010/main" val="0"/>
              </a:ext>
            </a:extLst>
          </a:blip>
          <a:srcRect l="27676" t="9753" r="14250" b="6918"/>
          <a:stretch/>
        </p:blipFill>
        <p:spPr bwMode="auto">
          <a:xfrm>
            <a:off x="2246903" y="1434663"/>
            <a:ext cx="7803931" cy="491884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45267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b="1"/>
              <a:t>Recursos y herramientas utilizadas</a:t>
            </a:r>
            <a:endParaRPr lang="es-ES" b="1"/>
          </a:p>
        </p:txBody>
      </p:sp>
      <p:pic>
        <p:nvPicPr>
          <p:cNvPr id="8" name="Imagen 8" descr="Imagen que contiene señal&#10;&#10;Descripción generada automáticamente">
            <a:extLst>
              <a:ext uri="{FF2B5EF4-FFF2-40B4-BE49-F238E27FC236}">
                <a16:creationId xmlns:a16="http://schemas.microsoft.com/office/drawing/2014/main" id="{D5156BD2-D674-4252-A99D-B12E5EEE0E5A}"/>
              </a:ext>
            </a:extLst>
          </p:cNvPr>
          <p:cNvPicPr>
            <a:picLocks noChangeAspect="1"/>
          </p:cNvPicPr>
          <p:nvPr/>
        </p:nvPicPr>
        <p:blipFill>
          <a:blip r:embed="rId2"/>
          <a:stretch>
            <a:fillRect/>
          </a:stretch>
        </p:blipFill>
        <p:spPr>
          <a:xfrm>
            <a:off x="2855343" y="1489872"/>
            <a:ext cx="3001993" cy="1635389"/>
          </a:xfrm>
          <a:prstGeom prst="rect">
            <a:avLst/>
          </a:prstGeom>
        </p:spPr>
      </p:pic>
      <p:pic>
        <p:nvPicPr>
          <p:cNvPr id="9" name="Imagen 9" descr="Imagen que contiene reloj&#10;&#10;Descripción generada automáticamente">
            <a:extLst>
              <a:ext uri="{FF2B5EF4-FFF2-40B4-BE49-F238E27FC236}">
                <a16:creationId xmlns:a16="http://schemas.microsoft.com/office/drawing/2014/main" id="{478D5748-DA05-4F3A-8E5D-ADD5FB707EED}"/>
              </a:ext>
            </a:extLst>
          </p:cNvPr>
          <p:cNvPicPr>
            <a:picLocks noChangeAspect="1"/>
          </p:cNvPicPr>
          <p:nvPr/>
        </p:nvPicPr>
        <p:blipFill>
          <a:blip r:embed="rId3"/>
          <a:stretch>
            <a:fillRect/>
          </a:stretch>
        </p:blipFill>
        <p:spPr>
          <a:xfrm>
            <a:off x="368061" y="1209137"/>
            <a:ext cx="2139351" cy="2110597"/>
          </a:xfrm>
          <a:prstGeom prst="rect">
            <a:avLst/>
          </a:prstGeom>
        </p:spPr>
      </p:pic>
      <p:pic>
        <p:nvPicPr>
          <p:cNvPr id="10" name="Imagen 10" descr="Imagen que contiene dibujo&#10;&#10;Descripción generada automáticamente">
            <a:extLst>
              <a:ext uri="{FF2B5EF4-FFF2-40B4-BE49-F238E27FC236}">
                <a16:creationId xmlns:a16="http://schemas.microsoft.com/office/drawing/2014/main" id="{C9417228-DF4E-478F-B8F0-7C764FBCCC4B}"/>
              </a:ext>
            </a:extLst>
          </p:cNvPr>
          <p:cNvPicPr>
            <a:picLocks noChangeAspect="1"/>
          </p:cNvPicPr>
          <p:nvPr/>
        </p:nvPicPr>
        <p:blipFill>
          <a:blip r:embed="rId4"/>
          <a:stretch>
            <a:fillRect/>
          </a:stretch>
        </p:blipFill>
        <p:spPr>
          <a:xfrm>
            <a:off x="6521571" y="1492665"/>
            <a:ext cx="2326257" cy="1557917"/>
          </a:xfrm>
          <a:prstGeom prst="rect">
            <a:avLst/>
          </a:prstGeom>
        </p:spPr>
      </p:pic>
      <p:pic>
        <p:nvPicPr>
          <p:cNvPr id="11" name="Imagen 11">
            <a:extLst>
              <a:ext uri="{FF2B5EF4-FFF2-40B4-BE49-F238E27FC236}">
                <a16:creationId xmlns:a16="http://schemas.microsoft.com/office/drawing/2014/main" id="{5B881EC6-0593-49FE-8B83-14528D640BE5}"/>
              </a:ext>
            </a:extLst>
          </p:cNvPr>
          <p:cNvPicPr>
            <a:picLocks noChangeAspect="1"/>
          </p:cNvPicPr>
          <p:nvPr/>
        </p:nvPicPr>
        <p:blipFill>
          <a:blip r:embed="rId5"/>
          <a:stretch>
            <a:fillRect/>
          </a:stretch>
        </p:blipFill>
        <p:spPr>
          <a:xfrm>
            <a:off x="9037608" y="1422584"/>
            <a:ext cx="2858219" cy="1769965"/>
          </a:xfrm>
          <a:prstGeom prst="rect">
            <a:avLst/>
          </a:prstGeom>
        </p:spPr>
      </p:pic>
      <p:pic>
        <p:nvPicPr>
          <p:cNvPr id="12" name="Imagen 12">
            <a:extLst>
              <a:ext uri="{FF2B5EF4-FFF2-40B4-BE49-F238E27FC236}">
                <a16:creationId xmlns:a16="http://schemas.microsoft.com/office/drawing/2014/main" id="{1544395B-F016-4AD5-AC2F-52E8F5C4079E}"/>
              </a:ext>
            </a:extLst>
          </p:cNvPr>
          <p:cNvPicPr>
            <a:picLocks noChangeAspect="1"/>
          </p:cNvPicPr>
          <p:nvPr/>
        </p:nvPicPr>
        <p:blipFill>
          <a:blip r:embed="rId6"/>
          <a:stretch>
            <a:fillRect/>
          </a:stretch>
        </p:blipFill>
        <p:spPr>
          <a:xfrm>
            <a:off x="641230" y="4041475"/>
            <a:ext cx="1923692" cy="1923692"/>
          </a:xfrm>
          <a:prstGeom prst="rect">
            <a:avLst/>
          </a:prstGeom>
        </p:spPr>
      </p:pic>
      <p:pic>
        <p:nvPicPr>
          <p:cNvPr id="13" name="Imagen 13" descr="Imagen que contiene dibujo&#10;&#10;Descripción generada automáticamente">
            <a:extLst>
              <a:ext uri="{FF2B5EF4-FFF2-40B4-BE49-F238E27FC236}">
                <a16:creationId xmlns:a16="http://schemas.microsoft.com/office/drawing/2014/main" id="{2DA90ADB-6D6F-4A34-84F7-36BA0D54AA27}"/>
              </a:ext>
            </a:extLst>
          </p:cNvPr>
          <p:cNvPicPr>
            <a:picLocks noChangeAspect="1"/>
          </p:cNvPicPr>
          <p:nvPr/>
        </p:nvPicPr>
        <p:blipFill>
          <a:blip r:embed="rId7"/>
          <a:stretch>
            <a:fillRect/>
          </a:stretch>
        </p:blipFill>
        <p:spPr>
          <a:xfrm>
            <a:off x="2265872" y="3110224"/>
            <a:ext cx="4065917" cy="1917140"/>
          </a:xfrm>
          <a:prstGeom prst="rect">
            <a:avLst/>
          </a:prstGeom>
        </p:spPr>
      </p:pic>
      <p:pic>
        <p:nvPicPr>
          <p:cNvPr id="18" name="Imagen 18" descr="Imagen que contiene dibujo&#10;&#10;Descripción generada automáticamente">
            <a:extLst>
              <a:ext uri="{FF2B5EF4-FFF2-40B4-BE49-F238E27FC236}">
                <a16:creationId xmlns:a16="http://schemas.microsoft.com/office/drawing/2014/main" id="{DA8A6185-18A7-4C5C-888C-88AC970C7D6B}"/>
              </a:ext>
            </a:extLst>
          </p:cNvPr>
          <p:cNvPicPr>
            <a:picLocks noChangeAspect="1"/>
          </p:cNvPicPr>
          <p:nvPr/>
        </p:nvPicPr>
        <p:blipFill>
          <a:blip r:embed="rId8"/>
          <a:stretch>
            <a:fillRect/>
          </a:stretch>
        </p:blipFill>
        <p:spPr>
          <a:xfrm>
            <a:off x="7628625" y="5326106"/>
            <a:ext cx="2182484" cy="1338505"/>
          </a:xfrm>
          <a:prstGeom prst="rect">
            <a:avLst/>
          </a:prstGeom>
        </p:spPr>
      </p:pic>
      <p:pic>
        <p:nvPicPr>
          <p:cNvPr id="19" name="Imagen 19">
            <a:extLst>
              <a:ext uri="{FF2B5EF4-FFF2-40B4-BE49-F238E27FC236}">
                <a16:creationId xmlns:a16="http://schemas.microsoft.com/office/drawing/2014/main" id="{7FE2DAE6-D773-4990-AF02-13514FA3F3E7}"/>
              </a:ext>
            </a:extLst>
          </p:cNvPr>
          <p:cNvPicPr>
            <a:picLocks noChangeAspect="1"/>
          </p:cNvPicPr>
          <p:nvPr/>
        </p:nvPicPr>
        <p:blipFill>
          <a:blip r:embed="rId9"/>
          <a:stretch>
            <a:fillRect/>
          </a:stretch>
        </p:blipFill>
        <p:spPr>
          <a:xfrm>
            <a:off x="5601419" y="4041476"/>
            <a:ext cx="1981200" cy="1923691"/>
          </a:xfrm>
          <a:prstGeom prst="rect">
            <a:avLst/>
          </a:prstGeom>
        </p:spPr>
      </p:pic>
      <p:pic>
        <p:nvPicPr>
          <p:cNvPr id="5" name="Imagen 5" descr="Imagen que contiene dibujo, alimentos&#10;&#10;Descripción generada automáticamente">
            <a:extLst>
              <a:ext uri="{FF2B5EF4-FFF2-40B4-BE49-F238E27FC236}">
                <a16:creationId xmlns:a16="http://schemas.microsoft.com/office/drawing/2014/main" id="{612A535A-951A-44B6-8D05-272239CA2211}"/>
              </a:ext>
            </a:extLst>
          </p:cNvPr>
          <p:cNvPicPr>
            <a:picLocks noChangeAspect="1"/>
          </p:cNvPicPr>
          <p:nvPr/>
        </p:nvPicPr>
        <p:blipFill>
          <a:blip r:embed="rId10"/>
          <a:stretch>
            <a:fillRect/>
          </a:stretch>
        </p:blipFill>
        <p:spPr>
          <a:xfrm>
            <a:off x="8433758" y="3193211"/>
            <a:ext cx="2743200" cy="1219200"/>
          </a:xfrm>
          <a:prstGeom prst="rect">
            <a:avLst/>
          </a:prstGeom>
        </p:spPr>
      </p:pic>
      <p:pic>
        <p:nvPicPr>
          <p:cNvPr id="6" name="Imagen 6" descr="Imagen que contiene dibujo&#10;&#10;Descripción generada automáticamente">
            <a:extLst>
              <a:ext uri="{FF2B5EF4-FFF2-40B4-BE49-F238E27FC236}">
                <a16:creationId xmlns:a16="http://schemas.microsoft.com/office/drawing/2014/main" id="{CAFEDAE1-3C0D-406D-BE8F-212C9EDECB57}"/>
              </a:ext>
            </a:extLst>
          </p:cNvPr>
          <p:cNvPicPr>
            <a:picLocks noChangeAspect="1"/>
          </p:cNvPicPr>
          <p:nvPr/>
        </p:nvPicPr>
        <p:blipFill>
          <a:blip r:embed="rId11"/>
          <a:stretch>
            <a:fillRect/>
          </a:stretch>
        </p:blipFill>
        <p:spPr>
          <a:xfrm>
            <a:off x="3960603" y="4749740"/>
            <a:ext cx="1711625" cy="1916143"/>
          </a:xfrm>
          <a:prstGeom prst="rect">
            <a:avLst/>
          </a:prstGeom>
        </p:spPr>
      </p:pic>
    </p:spTree>
    <p:extLst>
      <p:ext uri="{BB962C8B-B14F-4D97-AF65-F5344CB8AC3E}">
        <p14:creationId xmlns:p14="http://schemas.microsoft.com/office/powerpoint/2010/main" val="900139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419" b="1"/>
              <a:t>Arquitectura de la solución</a:t>
            </a:r>
            <a:endParaRPr lang="es-ES" b="1"/>
          </a:p>
        </p:txBody>
      </p:sp>
      <p:pic>
        <p:nvPicPr>
          <p:cNvPr id="4" name="Imagen 3"/>
          <p:cNvPicPr/>
          <p:nvPr/>
        </p:nvPicPr>
        <p:blipFill rotWithShape="1">
          <a:blip r:embed="rId2"/>
          <a:srcRect l="17025" t="20632" r="18190" b="7824"/>
          <a:stretch/>
        </p:blipFill>
        <p:spPr bwMode="auto">
          <a:xfrm>
            <a:off x="1655379" y="1529255"/>
            <a:ext cx="8781393" cy="4603531"/>
          </a:xfrm>
          <a:prstGeom prst="rect">
            <a:avLst/>
          </a:prstGeom>
          <a:ln>
            <a:solidFill>
              <a:schemeClr val="accent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23853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0253CC-AD32-4757-B8D2-2ABEAEC09750}"/>
              </a:ext>
            </a:extLst>
          </p:cNvPr>
          <p:cNvSpPr>
            <a:spLocks noGrp="1"/>
          </p:cNvSpPr>
          <p:nvPr>
            <p:ph type="title"/>
          </p:nvPr>
        </p:nvSpPr>
        <p:spPr>
          <a:xfrm>
            <a:off x="648930" y="629266"/>
            <a:ext cx="9252154" cy="1223983"/>
          </a:xfrm>
        </p:spPr>
        <p:txBody>
          <a:bodyPr>
            <a:normAutofit/>
          </a:bodyPr>
          <a:lstStyle/>
          <a:p>
            <a:pPr>
              <a:lnSpc>
                <a:spcPct val="90000"/>
              </a:lnSpc>
            </a:pPr>
            <a:r>
              <a:rPr lang="es-ES" sz="3900"/>
              <a:t>Pulso político de las 20 Ciudades Principales del país.</a:t>
            </a:r>
            <a:endParaRPr lang="es-EC" sz="3900"/>
          </a:p>
        </p:txBody>
      </p:sp>
      <p:sp>
        <p:nvSpPr>
          <p:cNvPr id="3" name="Marcador de contenido 2">
            <a:extLst>
              <a:ext uri="{FF2B5EF4-FFF2-40B4-BE49-F238E27FC236}">
                <a16:creationId xmlns:a16="http://schemas.microsoft.com/office/drawing/2014/main" id="{0CBC38B1-B271-48E9-998C-D461AA1A8DB4}"/>
              </a:ext>
            </a:extLst>
          </p:cNvPr>
          <p:cNvSpPr>
            <a:spLocks noGrp="1"/>
          </p:cNvSpPr>
          <p:nvPr>
            <p:ph idx="1"/>
          </p:nvPr>
        </p:nvSpPr>
        <p:spPr>
          <a:xfrm>
            <a:off x="1103311" y="2052214"/>
            <a:ext cx="5803129" cy="4196185"/>
          </a:xfrm>
        </p:spPr>
        <p:txBody>
          <a:bodyPr>
            <a:normAutofit/>
          </a:bodyPr>
          <a:lstStyle/>
          <a:p>
            <a:pPr>
              <a:lnSpc>
                <a:spcPct val="90000"/>
              </a:lnSpc>
            </a:pPr>
            <a:r>
              <a:rPr lang="es-ES" sz="1700"/>
              <a:t>Los datos se recopilaron por el script de “Tweets Cuidades.py”, los que se almacenarían en la base de datos NoSQL MongoDB.</a:t>
            </a:r>
          </a:p>
          <a:p>
            <a:pPr>
              <a:lnSpc>
                <a:spcPct val="90000"/>
              </a:lnSpc>
            </a:pPr>
            <a:r>
              <a:rPr lang="es-ES" sz="1700"/>
              <a:t>Se aplica un filtro por palabras con las palabras claves de: Ecuador, </a:t>
            </a:r>
            <a:r>
              <a:rPr lang="es-ES" sz="1700" err="1"/>
              <a:t>Nombre_Cuidad</a:t>
            </a:r>
            <a:r>
              <a:rPr lang="es-ES" sz="1700"/>
              <a:t>, Pulso Político, Candidatos y Elecciones.</a:t>
            </a:r>
          </a:p>
          <a:p>
            <a:pPr>
              <a:lnSpc>
                <a:spcPct val="90000"/>
              </a:lnSpc>
            </a:pPr>
            <a:r>
              <a:rPr lang="es-ES" sz="1700"/>
              <a:t>Por el problema encontrado al no poder indexar los datos correctamente mediante </a:t>
            </a:r>
            <a:r>
              <a:rPr lang="es-ES" sz="1700" err="1"/>
              <a:t>Logstash</a:t>
            </a:r>
            <a:r>
              <a:rPr lang="es-ES" sz="1700"/>
              <a:t> a </a:t>
            </a:r>
            <a:r>
              <a:rPr lang="es-ES" sz="1700" err="1"/>
              <a:t>Elasticsearch</a:t>
            </a:r>
            <a:r>
              <a:rPr lang="es-ES" sz="1700"/>
              <a:t>.</a:t>
            </a:r>
          </a:p>
          <a:p>
            <a:pPr>
              <a:lnSpc>
                <a:spcPct val="90000"/>
              </a:lnSpc>
            </a:pPr>
            <a:r>
              <a:rPr lang="es-EC" sz="1700"/>
              <a:t>Como una solución estos datos se indexarán a </a:t>
            </a:r>
            <a:r>
              <a:rPr lang="es-EC" sz="1700" err="1"/>
              <a:t>CouchCB</a:t>
            </a:r>
            <a:r>
              <a:rPr lang="es-EC" sz="1700"/>
              <a:t> y mediante le archivo “</a:t>
            </a:r>
            <a:r>
              <a:rPr lang="es-EC" sz="1700" err="1"/>
              <a:t>couchdb.conf</a:t>
            </a:r>
            <a:r>
              <a:rPr lang="es-EC" sz="1700"/>
              <a:t>” los indexaremos a </a:t>
            </a:r>
            <a:r>
              <a:rPr lang="es-EC" sz="1700" err="1"/>
              <a:t>Elasticsearch</a:t>
            </a:r>
            <a:r>
              <a:rPr lang="es-EC" sz="1700"/>
              <a:t>.</a:t>
            </a:r>
          </a:p>
          <a:p>
            <a:pPr>
              <a:lnSpc>
                <a:spcPct val="90000"/>
              </a:lnSpc>
            </a:pPr>
            <a:r>
              <a:rPr lang="es-ES" sz="1700"/>
              <a:t>Los datos recopilados serán analizados y visualizados mediante </a:t>
            </a:r>
            <a:r>
              <a:rPr lang="es-ES" sz="1700" err="1"/>
              <a:t>Kibana</a:t>
            </a:r>
            <a:r>
              <a:rPr lang="es-ES" sz="1700"/>
              <a:t>.</a:t>
            </a:r>
            <a:endParaRPr lang="es-EC" sz="1700"/>
          </a:p>
          <a:p>
            <a:pPr>
              <a:lnSpc>
                <a:spcPct val="90000"/>
              </a:lnSpc>
            </a:pPr>
            <a:endParaRPr lang="es-EC" sz="1700"/>
          </a:p>
        </p:txBody>
      </p:sp>
      <p:pic>
        <p:nvPicPr>
          <p:cNvPr id="4" name="Imagen 3">
            <a:extLst>
              <a:ext uri="{FF2B5EF4-FFF2-40B4-BE49-F238E27FC236}">
                <a16:creationId xmlns:a16="http://schemas.microsoft.com/office/drawing/2014/main" id="{3440C95C-F87B-4920-B8A0-F85017A06121}"/>
              </a:ext>
            </a:extLst>
          </p:cNvPr>
          <p:cNvPicPr/>
          <p:nvPr/>
        </p:nvPicPr>
        <p:blipFill rotWithShape="1">
          <a:blip r:embed="rId3">
            <a:extLst>
              <a:ext uri="{28A0092B-C50C-407E-A947-70E740481C1C}">
                <a14:useLocalDpi xmlns:a14="http://schemas.microsoft.com/office/drawing/2010/main" val="0"/>
              </a:ext>
            </a:extLst>
          </a:blip>
          <a:srcRect r="52434"/>
          <a:stretch/>
        </p:blipFill>
        <p:spPr>
          <a:xfrm>
            <a:off x="6906440" y="1392702"/>
            <a:ext cx="4924489" cy="5120639"/>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2346323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B2522F-C345-4431-90C2-391319A2CA26}"/>
              </a:ext>
            </a:extLst>
          </p:cNvPr>
          <p:cNvSpPr>
            <a:spLocks noGrp="1"/>
          </p:cNvSpPr>
          <p:nvPr>
            <p:ph type="title"/>
          </p:nvPr>
        </p:nvSpPr>
        <p:spPr>
          <a:xfrm>
            <a:off x="648930" y="629266"/>
            <a:ext cx="9252154" cy="1223983"/>
          </a:xfrm>
        </p:spPr>
        <p:txBody>
          <a:bodyPr>
            <a:normAutofit/>
          </a:bodyPr>
          <a:lstStyle/>
          <a:p>
            <a:r>
              <a:rPr lang="es-ES"/>
              <a:t>Análisis de la Información</a:t>
            </a:r>
            <a:endParaRPr lang="es-EC"/>
          </a:p>
        </p:txBody>
      </p:sp>
      <p:sp>
        <p:nvSpPr>
          <p:cNvPr id="3" name="Marcador de contenido 2">
            <a:extLst>
              <a:ext uri="{FF2B5EF4-FFF2-40B4-BE49-F238E27FC236}">
                <a16:creationId xmlns:a16="http://schemas.microsoft.com/office/drawing/2014/main" id="{9068384E-68B9-4ADD-A3A1-1A122E7C88DD}"/>
              </a:ext>
            </a:extLst>
          </p:cNvPr>
          <p:cNvSpPr>
            <a:spLocks noGrp="1"/>
          </p:cNvSpPr>
          <p:nvPr>
            <p:ph idx="1"/>
          </p:nvPr>
        </p:nvSpPr>
        <p:spPr>
          <a:xfrm>
            <a:off x="292871" y="1531709"/>
            <a:ext cx="5803129" cy="5023836"/>
          </a:xfrm>
        </p:spPr>
        <p:txBody>
          <a:bodyPr>
            <a:normAutofit lnSpcReduction="10000"/>
          </a:bodyPr>
          <a:lstStyle/>
          <a:p>
            <a:pPr>
              <a:lnSpc>
                <a:spcPct val="90000"/>
              </a:lnSpc>
            </a:pPr>
            <a:r>
              <a:rPr lang="es-ES" sz="1200"/>
              <a:t>Se crea una </a:t>
            </a:r>
            <a:r>
              <a:rPr lang="es-ES" sz="1200" err="1"/>
              <a:t>index</a:t>
            </a:r>
            <a:r>
              <a:rPr lang="es-ES" sz="1200"/>
              <a:t> </a:t>
            </a:r>
            <a:r>
              <a:rPr lang="es-ES" sz="1200" err="1"/>
              <a:t>pattern</a:t>
            </a:r>
            <a:r>
              <a:rPr lang="es-ES" sz="1200"/>
              <a:t> en </a:t>
            </a:r>
            <a:r>
              <a:rPr lang="es-ES" sz="1200" err="1"/>
              <a:t>kibana</a:t>
            </a:r>
            <a:r>
              <a:rPr lang="es-ES" sz="1200"/>
              <a:t> para la visualización de los datos correspondientes, usando como filtro las fechas de recolección de los datos.</a:t>
            </a:r>
          </a:p>
          <a:p>
            <a:pPr>
              <a:lnSpc>
                <a:spcPct val="90000"/>
              </a:lnSpc>
            </a:pPr>
            <a:r>
              <a:rPr lang="es-ES" sz="1200"/>
              <a:t>Los campos en los que consta cada tweet son: </a:t>
            </a:r>
            <a:endParaRPr lang="es-EC" sz="1200"/>
          </a:p>
          <a:p>
            <a:pPr lvl="1">
              <a:lnSpc>
                <a:spcPct val="90000"/>
              </a:lnSpc>
            </a:pPr>
            <a:r>
              <a:rPr lang="es-ES" sz="1200"/>
              <a:t>Un identificador único (_id). </a:t>
            </a:r>
            <a:endParaRPr lang="es-EC" sz="1200"/>
          </a:p>
          <a:p>
            <a:pPr lvl="1">
              <a:lnSpc>
                <a:spcPct val="90000"/>
              </a:lnSpc>
            </a:pPr>
            <a:r>
              <a:rPr lang="es-ES" sz="1200"/>
              <a:t>Fecha de creación (</a:t>
            </a:r>
            <a:r>
              <a:rPr lang="es-ES" sz="1200" err="1"/>
              <a:t>created_at</a:t>
            </a:r>
            <a:r>
              <a:rPr lang="es-ES" sz="1200"/>
              <a:t>).</a:t>
            </a:r>
            <a:endParaRPr lang="es-EC" sz="1200"/>
          </a:p>
          <a:p>
            <a:pPr lvl="1">
              <a:lnSpc>
                <a:spcPct val="90000"/>
              </a:lnSpc>
            </a:pPr>
            <a:r>
              <a:rPr lang="es-ES" sz="1200"/>
              <a:t>Texto del tweet (</a:t>
            </a:r>
            <a:r>
              <a:rPr lang="es-ES" sz="1200" err="1"/>
              <a:t>text</a:t>
            </a:r>
            <a:r>
              <a:rPr lang="es-ES" sz="1200"/>
              <a:t>).</a:t>
            </a:r>
            <a:endParaRPr lang="es-EC" sz="1200"/>
          </a:p>
          <a:p>
            <a:pPr lvl="1">
              <a:lnSpc>
                <a:spcPct val="90000"/>
              </a:lnSpc>
            </a:pPr>
            <a:r>
              <a:rPr lang="es-ES" sz="1200"/>
              <a:t>Referencia externa (</a:t>
            </a:r>
            <a:r>
              <a:rPr lang="es-ES" sz="1200" err="1"/>
              <a:t>source</a:t>
            </a:r>
            <a:r>
              <a:rPr lang="es-ES" sz="1200"/>
              <a:t>)</a:t>
            </a:r>
            <a:endParaRPr lang="es-EC" sz="1200"/>
          </a:p>
          <a:p>
            <a:pPr lvl="1">
              <a:lnSpc>
                <a:spcPct val="90000"/>
              </a:lnSpc>
            </a:pPr>
            <a:r>
              <a:rPr lang="es-ES" sz="1200"/>
              <a:t>Los datos del usuario que lo publicó (user) dentro del cual se ubican:</a:t>
            </a:r>
            <a:endParaRPr lang="es-EC" sz="1200"/>
          </a:p>
          <a:p>
            <a:pPr marL="1200150" lvl="3" indent="-342900">
              <a:lnSpc>
                <a:spcPct val="90000"/>
              </a:lnSpc>
            </a:pPr>
            <a:r>
              <a:rPr lang="es-ES" sz="1200"/>
              <a:t>Identificador único (id)</a:t>
            </a:r>
            <a:endParaRPr lang="es-EC" sz="1200"/>
          </a:p>
          <a:p>
            <a:pPr marL="1200150" lvl="3" indent="-342900">
              <a:lnSpc>
                <a:spcPct val="90000"/>
              </a:lnSpc>
            </a:pPr>
            <a:r>
              <a:rPr lang="es-ES" sz="1200"/>
              <a:t>Nombre del usuario (</a:t>
            </a:r>
            <a:r>
              <a:rPr lang="es-ES" sz="1200" err="1"/>
              <a:t>name</a:t>
            </a:r>
            <a:r>
              <a:rPr lang="es-ES" sz="1200"/>
              <a:t>)</a:t>
            </a:r>
            <a:endParaRPr lang="es-EC" sz="1200"/>
          </a:p>
          <a:p>
            <a:pPr marL="1200150" lvl="3" indent="-342900">
              <a:lnSpc>
                <a:spcPct val="90000"/>
              </a:lnSpc>
            </a:pPr>
            <a:r>
              <a:rPr lang="es-ES" sz="1200" err="1"/>
              <a:t>Nickname</a:t>
            </a:r>
            <a:r>
              <a:rPr lang="es-ES" sz="1200"/>
              <a:t> que tiene en la aplicación (</a:t>
            </a:r>
            <a:r>
              <a:rPr lang="es-ES" sz="1200" err="1"/>
              <a:t>screen_name</a:t>
            </a:r>
            <a:r>
              <a:rPr lang="es-ES" sz="1200"/>
              <a:t>).</a:t>
            </a:r>
            <a:endParaRPr lang="es-EC" sz="1200"/>
          </a:p>
          <a:p>
            <a:pPr marL="1200150" lvl="3" indent="-342900">
              <a:lnSpc>
                <a:spcPct val="90000"/>
              </a:lnSpc>
            </a:pPr>
            <a:r>
              <a:rPr lang="es-ES" sz="1200"/>
              <a:t>Ubicación (</a:t>
            </a:r>
            <a:r>
              <a:rPr lang="es-ES" sz="1200" err="1"/>
              <a:t>location</a:t>
            </a:r>
            <a:r>
              <a:rPr lang="es-ES" sz="1200"/>
              <a:t>).</a:t>
            </a:r>
            <a:endParaRPr lang="es-EC" sz="1200"/>
          </a:p>
          <a:p>
            <a:pPr marL="1200150" lvl="3" indent="-342900">
              <a:lnSpc>
                <a:spcPct val="90000"/>
              </a:lnSpc>
            </a:pPr>
            <a:r>
              <a:rPr lang="es-ES" sz="1200"/>
              <a:t>Enlaces del usuario (</a:t>
            </a:r>
            <a:r>
              <a:rPr lang="es-ES" sz="1200" err="1"/>
              <a:t>url</a:t>
            </a:r>
            <a:r>
              <a:rPr lang="es-ES" sz="1200"/>
              <a:t>).</a:t>
            </a:r>
            <a:endParaRPr lang="es-EC" sz="1200"/>
          </a:p>
          <a:p>
            <a:pPr marL="1200150" lvl="3" indent="-342900">
              <a:lnSpc>
                <a:spcPct val="90000"/>
              </a:lnSpc>
            </a:pPr>
            <a:r>
              <a:rPr lang="es-ES" sz="1200"/>
              <a:t>Descripción sobre el usuario (descripción).</a:t>
            </a:r>
            <a:endParaRPr lang="es-EC" sz="1200"/>
          </a:p>
          <a:p>
            <a:pPr marL="1200150" lvl="3" indent="-342900">
              <a:lnSpc>
                <a:spcPct val="90000"/>
              </a:lnSpc>
            </a:pPr>
            <a:r>
              <a:rPr lang="es-ES" sz="1200"/>
              <a:t>Número de seguidores (</a:t>
            </a:r>
            <a:r>
              <a:rPr lang="es-ES" sz="1200" err="1"/>
              <a:t>followers_count</a:t>
            </a:r>
            <a:r>
              <a:rPr lang="es-ES" sz="1200"/>
              <a:t>).</a:t>
            </a:r>
            <a:endParaRPr lang="es-EC" sz="1200"/>
          </a:p>
          <a:p>
            <a:pPr marL="1200150" lvl="3" indent="-342900">
              <a:lnSpc>
                <a:spcPct val="90000"/>
              </a:lnSpc>
            </a:pPr>
            <a:r>
              <a:rPr lang="es-ES" sz="1200"/>
              <a:t>Número de amigos (</a:t>
            </a:r>
            <a:r>
              <a:rPr lang="es-ES" sz="1200" err="1"/>
              <a:t>friends_count</a:t>
            </a:r>
            <a:r>
              <a:rPr lang="es-ES" sz="1200"/>
              <a:t>).</a:t>
            </a:r>
            <a:endParaRPr lang="es-EC" sz="1200"/>
          </a:p>
          <a:p>
            <a:pPr marL="1200150" lvl="3" indent="-342900">
              <a:lnSpc>
                <a:spcPct val="90000"/>
              </a:lnSpc>
            </a:pPr>
            <a:r>
              <a:rPr lang="es-ES" sz="1200"/>
              <a:t>Cantidad de favoritos (</a:t>
            </a:r>
            <a:r>
              <a:rPr lang="es-ES" sz="1200" err="1"/>
              <a:t>favourites_count</a:t>
            </a:r>
            <a:r>
              <a:rPr lang="es-ES" sz="1200"/>
              <a:t>).</a:t>
            </a:r>
            <a:endParaRPr lang="es-EC" sz="1200"/>
          </a:p>
        </p:txBody>
      </p:sp>
      <p:pic>
        <p:nvPicPr>
          <p:cNvPr id="4" name="Imagen 3">
            <a:extLst>
              <a:ext uri="{FF2B5EF4-FFF2-40B4-BE49-F238E27FC236}">
                <a16:creationId xmlns:a16="http://schemas.microsoft.com/office/drawing/2014/main" id="{BB2A74E9-D419-4475-8C1A-B1F34846115C}"/>
              </a:ext>
            </a:extLst>
          </p:cNvPr>
          <p:cNvPicPr/>
          <p:nvPr/>
        </p:nvPicPr>
        <p:blipFill rotWithShape="1">
          <a:blip r:embed="rId3" cstate="print">
            <a:extLst>
              <a:ext uri="{28A0092B-C50C-407E-A947-70E740481C1C}">
                <a14:useLocalDpi xmlns:a14="http://schemas.microsoft.com/office/drawing/2010/main" val="0"/>
              </a:ext>
            </a:extLst>
          </a:blip>
          <a:srcRect l="164" r="46562"/>
          <a:stretch/>
        </p:blipFill>
        <p:spPr>
          <a:xfrm>
            <a:off x="6243917" y="1320789"/>
            <a:ext cx="5655212" cy="5233180"/>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1552578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27</Slides>
  <Notes>0</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Ion</vt:lpstr>
      <vt:lpstr>Proyecto Final</vt:lpstr>
      <vt:lpstr>Definición de caso de estudio</vt:lpstr>
      <vt:lpstr>Objetivos</vt:lpstr>
      <vt:lpstr>Descripción del equipo de trabajo y actividades realizadas por cada uno</vt:lpstr>
      <vt:lpstr>Cronograma</vt:lpstr>
      <vt:lpstr>Recursos y herramientas utilizadas</vt:lpstr>
      <vt:lpstr>Arquitectura de la solución</vt:lpstr>
      <vt:lpstr>Pulso político de las 20 Ciudades Principales del país.</vt:lpstr>
      <vt:lpstr>Análisis de la Información</vt:lpstr>
      <vt:lpstr>Visualizaciones en Kibana</vt:lpstr>
      <vt:lpstr>Visualizaciones en Kibana (II)</vt:lpstr>
      <vt:lpstr>Extración de datos</vt:lpstr>
      <vt:lpstr>Extracción de datos</vt:lpstr>
      <vt:lpstr>Extracción de datos</vt:lpstr>
      <vt:lpstr>Análisis de información</vt:lpstr>
      <vt:lpstr>Análisis de la información </vt:lpstr>
      <vt:lpstr>Análisis de la información</vt:lpstr>
      <vt:lpstr>Visualización de información</vt:lpstr>
      <vt:lpstr>Visualización de información</vt:lpstr>
      <vt:lpstr>Visualización de información</vt:lpstr>
      <vt:lpstr>Resultados obtenidos</vt:lpstr>
      <vt:lpstr>PowerPoint Presentation</vt:lpstr>
      <vt:lpstr>Resultados obtenidos</vt:lpstr>
      <vt:lpstr>PowerPoint Presentation</vt:lpstr>
      <vt:lpstr>Resultados obtenidos</vt:lpstr>
      <vt:lpstr>Conclusiones y recomendaciones</vt:lpstr>
      <vt:lpstr>Desafíos y problemas encontrados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Proyecto Final</dc:title>
  <dc:creator>MARVIN ANIBAL ZAMBRANO GILER</dc:creator>
  <cp:revision>1</cp:revision>
  <dcterms:created xsi:type="dcterms:W3CDTF">2020-09-23T22:35:37Z</dcterms:created>
  <dcterms:modified xsi:type="dcterms:W3CDTF">2020-09-23T22:55:27Z</dcterms:modified>
</cp:coreProperties>
</file>